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3.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4.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5.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6.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8.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9.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0.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11.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12.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13.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14.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15.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notesSlides/notesSlide16.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notesSlides/notesSlide17.xml" ContentType="application/vnd.openxmlformats-officedocument.presentationml.notesSlide+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18.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notesSlides/notesSlide19.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notesSlides/notesSlide20.xml" ContentType="application/vnd.openxmlformats-officedocument.presentationml.notesSlide+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notesSlides/notesSlide21.xml" ContentType="application/vnd.openxmlformats-officedocument.presentationml.notesSlide+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notesSlides/notesSlide22.xml" ContentType="application/vnd.openxmlformats-officedocument.presentationml.notesSlide+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notesSlides/notesSlide23.xml" ContentType="application/vnd.openxmlformats-officedocument.presentationml.notesSlide+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notesSlides/notesSlide24.xml" ContentType="application/vnd.openxmlformats-officedocument.presentationml.notesSlide+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8" r:id="rId3"/>
    <p:sldId id="259" r:id="rId4"/>
    <p:sldId id="260" r:id="rId5"/>
    <p:sldId id="267" r:id="rId6"/>
    <p:sldId id="269" r:id="rId7"/>
    <p:sldId id="268" r:id="rId8"/>
    <p:sldId id="270" r:id="rId9"/>
    <p:sldId id="271" r:id="rId10"/>
    <p:sldId id="272" r:id="rId11"/>
    <p:sldId id="273" r:id="rId12"/>
    <p:sldId id="274" r:id="rId13"/>
    <p:sldId id="261" r:id="rId14"/>
    <p:sldId id="266" r:id="rId15"/>
    <p:sldId id="275" r:id="rId16"/>
    <p:sldId id="276" r:id="rId17"/>
    <p:sldId id="277" r:id="rId18"/>
    <p:sldId id="262" r:id="rId19"/>
    <p:sldId id="265" r:id="rId20"/>
    <p:sldId id="278" r:id="rId21"/>
    <p:sldId id="279" r:id="rId22"/>
    <p:sldId id="263" r:id="rId23"/>
    <p:sldId id="264" r:id="rId24"/>
    <p:sldId id="280" r:id="rId25"/>
    <p:sldId id="281" r:id="rId26"/>
    <p:sldId id="282"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73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82889C-42F3-4893-B1C5-4EBB0EC61C5F}" type="datetimeFigureOut">
              <a:rPr lang="zh-CN" altLang="en-US" smtClean="0"/>
              <a:t>2021/7/31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E0773F-153C-4100-94F4-582C2F241132}" type="slidenum">
              <a:rPr lang="zh-CN" altLang="en-US" smtClean="0"/>
              <a:t>‹#›</a:t>
            </a:fld>
            <a:endParaRPr lang="zh-CN" altLang="en-US"/>
          </a:p>
        </p:txBody>
      </p:sp>
    </p:spTree>
    <p:extLst>
      <p:ext uri="{BB962C8B-B14F-4D97-AF65-F5344CB8AC3E}">
        <p14:creationId xmlns:p14="http://schemas.microsoft.com/office/powerpoint/2010/main" val="3302662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a:t>
            </a:fld>
            <a:endParaRPr lang="zh-CN" altLang="en-US"/>
          </a:p>
        </p:txBody>
      </p:sp>
    </p:spTree>
    <p:extLst>
      <p:ext uri="{BB962C8B-B14F-4D97-AF65-F5344CB8AC3E}">
        <p14:creationId xmlns:p14="http://schemas.microsoft.com/office/powerpoint/2010/main" val="14876486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10</a:t>
            </a:fld>
            <a:endParaRPr lang="zh-CN" altLang="en-US"/>
          </a:p>
        </p:txBody>
      </p:sp>
    </p:spTree>
    <p:extLst>
      <p:ext uri="{BB962C8B-B14F-4D97-AF65-F5344CB8AC3E}">
        <p14:creationId xmlns:p14="http://schemas.microsoft.com/office/powerpoint/2010/main" val="13626386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11</a:t>
            </a:fld>
            <a:endParaRPr lang="zh-CN" altLang="en-US"/>
          </a:p>
        </p:txBody>
      </p:sp>
    </p:spTree>
    <p:extLst>
      <p:ext uri="{BB962C8B-B14F-4D97-AF65-F5344CB8AC3E}">
        <p14:creationId xmlns:p14="http://schemas.microsoft.com/office/powerpoint/2010/main" val="4148202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12</a:t>
            </a:fld>
            <a:endParaRPr lang="zh-CN" altLang="en-US"/>
          </a:p>
        </p:txBody>
      </p:sp>
    </p:spTree>
    <p:extLst>
      <p:ext uri="{BB962C8B-B14F-4D97-AF65-F5344CB8AC3E}">
        <p14:creationId xmlns:p14="http://schemas.microsoft.com/office/powerpoint/2010/main" val="24764943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13</a:t>
            </a:fld>
            <a:endParaRPr lang="zh-CN" altLang="en-US"/>
          </a:p>
        </p:txBody>
      </p:sp>
    </p:spTree>
    <p:extLst>
      <p:ext uri="{BB962C8B-B14F-4D97-AF65-F5344CB8AC3E}">
        <p14:creationId xmlns:p14="http://schemas.microsoft.com/office/powerpoint/2010/main" val="497446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14</a:t>
            </a:fld>
            <a:endParaRPr lang="zh-CN" altLang="en-US"/>
          </a:p>
        </p:txBody>
      </p:sp>
    </p:spTree>
    <p:extLst>
      <p:ext uri="{BB962C8B-B14F-4D97-AF65-F5344CB8AC3E}">
        <p14:creationId xmlns:p14="http://schemas.microsoft.com/office/powerpoint/2010/main" val="4103778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15</a:t>
            </a:fld>
            <a:endParaRPr lang="zh-CN" altLang="en-US"/>
          </a:p>
        </p:txBody>
      </p:sp>
    </p:spTree>
    <p:extLst>
      <p:ext uri="{BB962C8B-B14F-4D97-AF65-F5344CB8AC3E}">
        <p14:creationId xmlns:p14="http://schemas.microsoft.com/office/powerpoint/2010/main" val="9978234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16</a:t>
            </a:fld>
            <a:endParaRPr lang="zh-CN" altLang="en-US"/>
          </a:p>
        </p:txBody>
      </p:sp>
    </p:spTree>
    <p:extLst>
      <p:ext uri="{BB962C8B-B14F-4D97-AF65-F5344CB8AC3E}">
        <p14:creationId xmlns:p14="http://schemas.microsoft.com/office/powerpoint/2010/main" val="2975242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17</a:t>
            </a:fld>
            <a:endParaRPr lang="zh-CN" altLang="en-US"/>
          </a:p>
        </p:txBody>
      </p:sp>
    </p:spTree>
    <p:extLst>
      <p:ext uri="{BB962C8B-B14F-4D97-AF65-F5344CB8AC3E}">
        <p14:creationId xmlns:p14="http://schemas.microsoft.com/office/powerpoint/2010/main" val="14180719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18</a:t>
            </a:fld>
            <a:endParaRPr lang="zh-CN" altLang="en-US"/>
          </a:p>
        </p:txBody>
      </p:sp>
    </p:spTree>
    <p:extLst>
      <p:ext uri="{BB962C8B-B14F-4D97-AF65-F5344CB8AC3E}">
        <p14:creationId xmlns:p14="http://schemas.microsoft.com/office/powerpoint/2010/main" val="30762073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19</a:t>
            </a:fld>
            <a:endParaRPr lang="zh-CN" altLang="en-US"/>
          </a:p>
        </p:txBody>
      </p:sp>
    </p:spTree>
    <p:extLst>
      <p:ext uri="{BB962C8B-B14F-4D97-AF65-F5344CB8AC3E}">
        <p14:creationId xmlns:p14="http://schemas.microsoft.com/office/powerpoint/2010/main" val="943921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a:t>
            </a:fld>
            <a:endParaRPr lang="zh-CN" altLang="en-US"/>
          </a:p>
        </p:txBody>
      </p:sp>
    </p:spTree>
    <p:extLst>
      <p:ext uri="{BB962C8B-B14F-4D97-AF65-F5344CB8AC3E}">
        <p14:creationId xmlns:p14="http://schemas.microsoft.com/office/powerpoint/2010/main" val="3678049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20</a:t>
            </a:fld>
            <a:endParaRPr lang="zh-CN" altLang="en-US"/>
          </a:p>
        </p:txBody>
      </p:sp>
    </p:spTree>
    <p:extLst>
      <p:ext uri="{BB962C8B-B14F-4D97-AF65-F5344CB8AC3E}">
        <p14:creationId xmlns:p14="http://schemas.microsoft.com/office/powerpoint/2010/main" val="2058610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21</a:t>
            </a:fld>
            <a:endParaRPr lang="zh-CN" altLang="en-US"/>
          </a:p>
        </p:txBody>
      </p:sp>
    </p:spTree>
    <p:extLst>
      <p:ext uri="{BB962C8B-B14F-4D97-AF65-F5344CB8AC3E}">
        <p14:creationId xmlns:p14="http://schemas.microsoft.com/office/powerpoint/2010/main" val="10296156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22</a:t>
            </a:fld>
            <a:endParaRPr lang="zh-CN" altLang="en-US"/>
          </a:p>
        </p:txBody>
      </p:sp>
    </p:spTree>
    <p:extLst>
      <p:ext uri="{BB962C8B-B14F-4D97-AF65-F5344CB8AC3E}">
        <p14:creationId xmlns:p14="http://schemas.microsoft.com/office/powerpoint/2010/main" val="4079538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23</a:t>
            </a:fld>
            <a:endParaRPr lang="zh-CN" altLang="en-US"/>
          </a:p>
        </p:txBody>
      </p:sp>
    </p:spTree>
    <p:extLst>
      <p:ext uri="{BB962C8B-B14F-4D97-AF65-F5344CB8AC3E}">
        <p14:creationId xmlns:p14="http://schemas.microsoft.com/office/powerpoint/2010/main" val="1331940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24</a:t>
            </a:fld>
            <a:endParaRPr lang="zh-CN" altLang="en-US"/>
          </a:p>
        </p:txBody>
      </p:sp>
    </p:spTree>
    <p:extLst>
      <p:ext uri="{BB962C8B-B14F-4D97-AF65-F5344CB8AC3E}">
        <p14:creationId xmlns:p14="http://schemas.microsoft.com/office/powerpoint/2010/main" val="15578730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25</a:t>
            </a:fld>
            <a:endParaRPr lang="zh-CN" altLang="en-US"/>
          </a:p>
        </p:txBody>
      </p:sp>
    </p:spTree>
    <p:extLst>
      <p:ext uri="{BB962C8B-B14F-4D97-AF65-F5344CB8AC3E}">
        <p14:creationId xmlns:p14="http://schemas.microsoft.com/office/powerpoint/2010/main" val="33569428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3E0773F-153C-4100-94F4-582C2F241132}" type="slidenum">
              <a:rPr lang="zh-CN" altLang="en-US" smtClean="0"/>
              <a:t>26</a:t>
            </a:fld>
            <a:endParaRPr lang="zh-CN" altLang="en-US"/>
          </a:p>
        </p:txBody>
      </p:sp>
    </p:spTree>
    <p:extLst>
      <p:ext uri="{BB962C8B-B14F-4D97-AF65-F5344CB8AC3E}">
        <p14:creationId xmlns:p14="http://schemas.microsoft.com/office/powerpoint/2010/main" val="3853771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3</a:t>
            </a:fld>
            <a:endParaRPr lang="zh-CN" altLang="en-US"/>
          </a:p>
        </p:txBody>
      </p:sp>
    </p:spTree>
    <p:extLst>
      <p:ext uri="{BB962C8B-B14F-4D97-AF65-F5344CB8AC3E}">
        <p14:creationId xmlns:p14="http://schemas.microsoft.com/office/powerpoint/2010/main" val="2169094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4</a:t>
            </a:fld>
            <a:endParaRPr lang="zh-CN" altLang="en-US"/>
          </a:p>
        </p:txBody>
      </p:sp>
    </p:spTree>
    <p:extLst>
      <p:ext uri="{BB962C8B-B14F-4D97-AF65-F5344CB8AC3E}">
        <p14:creationId xmlns:p14="http://schemas.microsoft.com/office/powerpoint/2010/main" val="3392823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5</a:t>
            </a:fld>
            <a:endParaRPr lang="zh-CN" altLang="en-US"/>
          </a:p>
        </p:txBody>
      </p:sp>
    </p:spTree>
    <p:extLst>
      <p:ext uri="{BB962C8B-B14F-4D97-AF65-F5344CB8AC3E}">
        <p14:creationId xmlns:p14="http://schemas.microsoft.com/office/powerpoint/2010/main" val="148784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6</a:t>
            </a:fld>
            <a:endParaRPr lang="zh-CN" altLang="en-US"/>
          </a:p>
        </p:txBody>
      </p:sp>
    </p:spTree>
    <p:extLst>
      <p:ext uri="{BB962C8B-B14F-4D97-AF65-F5344CB8AC3E}">
        <p14:creationId xmlns:p14="http://schemas.microsoft.com/office/powerpoint/2010/main" val="578549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7</a:t>
            </a:fld>
            <a:endParaRPr lang="zh-CN" altLang="en-US"/>
          </a:p>
        </p:txBody>
      </p:sp>
    </p:spTree>
    <p:extLst>
      <p:ext uri="{BB962C8B-B14F-4D97-AF65-F5344CB8AC3E}">
        <p14:creationId xmlns:p14="http://schemas.microsoft.com/office/powerpoint/2010/main" val="3153841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8</a:t>
            </a:fld>
            <a:endParaRPr lang="zh-CN" altLang="en-US"/>
          </a:p>
        </p:txBody>
      </p:sp>
    </p:spTree>
    <p:extLst>
      <p:ext uri="{BB962C8B-B14F-4D97-AF65-F5344CB8AC3E}">
        <p14:creationId xmlns:p14="http://schemas.microsoft.com/office/powerpoint/2010/main" val="3203207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4A41643-A1E1-433F-87A5-C07426845301}" type="slidenum">
              <a:rPr lang="zh-CN" altLang="en-US" smtClean="0"/>
              <a:t>9</a:t>
            </a:fld>
            <a:endParaRPr lang="zh-CN" altLang="en-US"/>
          </a:p>
        </p:txBody>
      </p:sp>
    </p:spTree>
    <p:extLst>
      <p:ext uri="{BB962C8B-B14F-4D97-AF65-F5344CB8AC3E}">
        <p14:creationId xmlns:p14="http://schemas.microsoft.com/office/powerpoint/2010/main" val="4084923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3FEDEC-AAE6-4EC2-A08B-38034FE22FF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059C2AF-873B-49AF-8764-FEECF84F35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8356BEC-9663-4734-A96D-9A36DE212E34}"/>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8CABF82B-829C-474D-8B8F-BC9D8B8234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167D913-E9C7-451A-B0A7-97CF3780B779}"/>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93984318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320068416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193728678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105507826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A59283-F36D-41BF-BB2E-AAC4432B57C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7DB445F-B71C-42A7-8986-65E39F001DD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3B6083C-C7CB-43DF-872B-5D63CEBE477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207F201-EE70-4555-9F7C-DA19BCF07C36}"/>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6" name="页脚占位符 5">
            <a:extLst>
              <a:ext uri="{FF2B5EF4-FFF2-40B4-BE49-F238E27FC236}">
                <a16:creationId xmlns:a16="http://schemas.microsoft.com/office/drawing/2014/main" id="{CA402ECD-57DF-48E5-9489-E7277580220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94E6843-71A9-479D-9B7C-1F2D49B39B9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09838753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08A9E0-DF1F-45A9-B569-497E08AC4CD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3B49940-7E50-437E-9125-F46934A888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46AE5D4-83C3-4F37-B108-A64A4266EAE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935BCE7-CD67-4DB7-946E-EA1097677B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5EA4F1F-D078-45FB-8009-B6BEB3C8E75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6C7ED71-F255-4FB3-8833-2EFB0D6C7487}"/>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8" name="页脚占位符 7">
            <a:extLst>
              <a:ext uri="{FF2B5EF4-FFF2-40B4-BE49-F238E27FC236}">
                <a16:creationId xmlns:a16="http://schemas.microsoft.com/office/drawing/2014/main" id="{FFE51BDF-CA01-482E-9CDF-F885BBFA838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4FFAA6D-51D3-4C46-ACEA-AF6136D76503}"/>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35324894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AADD82-CC3F-4B61-BA49-F4C0E7385E9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144D996-F040-4EA3-936D-D3476FA0B9F5}"/>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4" name="页脚占位符 3">
            <a:extLst>
              <a:ext uri="{FF2B5EF4-FFF2-40B4-BE49-F238E27FC236}">
                <a16:creationId xmlns:a16="http://schemas.microsoft.com/office/drawing/2014/main" id="{A7A81554-D3AE-44E9-9E35-42BEE75C021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1B33D8-54B2-4D97-8327-C43759C724EE}"/>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51579084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A41AF7-F05F-4A3B-AB14-219DD154D03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380AFB6-E31C-4C5C-B8A1-1B6C578395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FCB67B0-9D65-4CC8-8279-68F376C519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524DE4E-AD31-4000-967D-7C4DD1CEA7B4}"/>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6" name="页脚占位符 5">
            <a:extLst>
              <a:ext uri="{FF2B5EF4-FFF2-40B4-BE49-F238E27FC236}">
                <a16:creationId xmlns:a16="http://schemas.microsoft.com/office/drawing/2014/main" id="{376C440C-9600-4AA2-A327-65D98E3A2BB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F9A2F65-888F-49CB-A3AD-25A83AEAB416}"/>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67131392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C4EC49-8D9F-41D9-B91A-A950DB5D40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F2BF667-AB77-4601-A906-E043DE8305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9352B46-1A65-4BD7-B223-8DD86CE882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AFE116-E77B-4287-A4EE-5D750937D7A6}"/>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6" name="页脚占位符 5">
            <a:extLst>
              <a:ext uri="{FF2B5EF4-FFF2-40B4-BE49-F238E27FC236}">
                <a16:creationId xmlns:a16="http://schemas.microsoft.com/office/drawing/2014/main" id="{02EAA5E3-2002-4F14-ADD7-84F62B80A08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448F270-D369-492D-B12E-455DB021AAE4}"/>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4339313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43F565-A18C-4B62-92BC-FBCF12073BB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211F7B5-811C-4FBF-AC25-4D03BB99AF7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0CFDF8F-3CFC-49F9-BB31-3D3F96CEF616}"/>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4377496F-5B49-4C9D-A086-B0B8ECB5EB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9FF1E7-D6DC-4862-8862-97F9160EC80C}"/>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297078393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8380AFB-04DB-4236-8BB9-265A4543911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3B507C5-5A44-4751-81D7-D9E645649A8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E516E9E-D2CB-47AD-B25F-F8777F060233}"/>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3C08B8D4-601E-486E-BC57-079CA81A97B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81F584A-2A0E-4B59-BB7F-7A2AB95446B8}"/>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68799300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336C5-3706-4DF5-993D-9F1DEC70843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180186E-25EE-40B0-9DB2-D1D6F64FDFD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64BE333-E753-4BA1-A4C6-83FB71691454}"/>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3E48E0A5-DC4D-46C3-B98F-DD3805E5C62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0D09CC-E04E-4771-A59C-AD001EF1E734}"/>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354444585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首尾页">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57365EB-5CCD-43A9-8706-65F48D029D05}"/>
              </a:ext>
            </a:extLst>
          </p:cNvPr>
          <p:cNvSpPr/>
          <p:nvPr userDrawn="1"/>
        </p:nvSpPr>
        <p:spPr>
          <a:xfrm>
            <a:off x="0" y="5842000"/>
            <a:ext cx="1219200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2104276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正文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812393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626085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3F690E-5903-4133-ACA0-31F62A6AEC5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DDA0AC8-2B7F-4E49-B5E6-457B58A520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29F4424-11C0-421A-A400-033D6D36A364}"/>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CCF0A6B3-A906-40EC-B519-239367F06E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F4097F6-DAE0-4E75-A3E9-C5EC9622127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126573925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pic>
        <p:nvPicPr>
          <p:cNvPr id="6" name="图片 5">
            <a:extLst>
              <a:ext uri="{FF2B5EF4-FFF2-40B4-BE49-F238E27FC236}">
                <a16:creationId xmlns:a16="http://schemas.microsoft.com/office/drawing/2014/main" id="{EC760607-AB3A-46CF-A42D-1C4AD60C12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2984500"/>
            <a:ext cx="12226349" cy="4457523"/>
          </a:xfrm>
          <a:prstGeom prst="rect">
            <a:avLst/>
          </a:prstGeom>
        </p:spPr>
      </p:pic>
      <p:pic>
        <p:nvPicPr>
          <p:cNvPr id="10" name="图片 9">
            <a:extLst>
              <a:ext uri="{FF2B5EF4-FFF2-40B4-BE49-F238E27FC236}">
                <a16:creationId xmlns:a16="http://schemas.microsoft.com/office/drawing/2014/main" id="{346C2ACC-D4F8-4E04-A9A6-2BC07432AB4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 y="0"/>
            <a:ext cx="12226349" cy="4457523"/>
          </a:xfrm>
          <a:prstGeom prst="rect">
            <a:avLst/>
          </a:prstGeom>
        </p:spPr>
      </p:pic>
      <p:pic>
        <p:nvPicPr>
          <p:cNvPr id="12" name="图片 11">
            <a:extLst>
              <a:ext uri="{FF2B5EF4-FFF2-40B4-BE49-F238E27FC236}">
                <a16:creationId xmlns:a16="http://schemas.microsoft.com/office/drawing/2014/main" id="{C08412D1-267B-427F-9F04-3F3C7FC81E97}"/>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r="47483"/>
          <a:stretch/>
        </p:blipFill>
        <p:spPr>
          <a:xfrm>
            <a:off x="2675059" y="2108200"/>
            <a:ext cx="6841881" cy="4749800"/>
          </a:xfrm>
          <a:prstGeom prst="rect">
            <a:avLst/>
          </a:prstGeom>
        </p:spPr>
      </p:pic>
      <p:pic>
        <p:nvPicPr>
          <p:cNvPr id="14" name="图片 13">
            <a:extLst>
              <a:ext uri="{FF2B5EF4-FFF2-40B4-BE49-F238E27FC236}">
                <a16:creationId xmlns:a16="http://schemas.microsoft.com/office/drawing/2014/main" id="{D5B8D620-89EF-4B53-AEB7-870D9E318E7B}"/>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4" y="2437957"/>
            <a:ext cx="12192003" cy="4445001"/>
          </a:xfrm>
          <a:prstGeom prst="rect">
            <a:avLst/>
          </a:prstGeom>
        </p:spPr>
      </p:pic>
    </p:spTree>
    <p:extLst>
      <p:ext uri="{BB962C8B-B14F-4D97-AF65-F5344CB8AC3E}">
        <p14:creationId xmlns:p14="http://schemas.microsoft.com/office/powerpoint/2010/main" val="67900631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8_空白">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pic>
        <p:nvPicPr>
          <p:cNvPr id="6" name="图片 5">
            <a:extLst>
              <a:ext uri="{FF2B5EF4-FFF2-40B4-BE49-F238E27FC236}">
                <a16:creationId xmlns:a16="http://schemas.microsoft.com/office/drawing/2014/main" id="{EC760607-AB3A-46CF-A42D-1C4AD60C12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2984500"/>
            <a:ext cx="12226349" cy="4457523"/>
          </a:xfrm>
          <a:prstGeom prst="rect">
            <a:avLst/>
          </a:prstGeom>
        </p:spPr>
      </p:pic>
    </p:spTree>
    <p:extLst>
      <p:ext uri="{BB962C8B-B14F-4D97-AF65-F5344CB8AC3E}">
        <p14:creationId xmlns:p14="http://schemas.microsoft.com/office/powerpoint/2010/main" val="119744835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5_空白">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pic>
        <p:nvPicPr>
          <p:cNvPr id="10" name="图片 9">
            <a:extLst>
              <a:ext uri="{FF2B5EF4-FFF2-40B4-BE49-F238E27FC236}">
                <a16:creationId xmlns:a16="http://schemas.microsoft.com/office/drawing/2014/main" id="{346C2ACC-D4F8-4E04-A9A6-2BC07432AB4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 y="0"/>
            <a:ext cx="12226349" cy="4457523"/>
          </a:xfrm>
          <a:prstGeom prst="rect">
            <a:avLst/>
          </a:prstGeom>
        </p:spPr>
      </p:pic>
      <p:pic>
        <p:nvPicPr>
          <p:cNvPr id="12" name="图片 11">
            <a:extLst>
              <a:ext uri="{FF2B5EF4-FFF2-40B4-BE49-F238E27FC236}">
                <a16:creationId xmlns:a16="http://schemas.microsoft.com/office/drawing/2014/main" id="{C08412D1-267B-427F-9F04-3F3C7FC81E97}"/>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r="47483"/>
          <a:stretch/>
        </p:blipFill>
        <p:spPr>
          <a:xfrm>
            <a:off x="2675059" y="2108200"/>
            <a:ext cx="6841881" cy="4749800"/>
          </a:xfrm>
          <a:prstGeom prst="rect">
            <a:avLst/>
          </a:prstGeom>
        </p:spPr>
      </p:pic>
      <p:pic>
        <p:nvPicPr>
          <p:cNvPr id="14" name="图片 13">
            <a:extLst>
              <a:ext uri="{FF2B5EF4-FFF2-40B4-BE49-F238E27FC236}">
                <a16:creationId xmlns:a16="http://schemas.microsoft.com/office/drawing/2014/main" id="{D5B8D620-89EF-4B53-AEB7-870D9E318E7B}"/>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7170" y="2412999"/>
            <a:ext cx="12192003" cy="4445001"/>
          </a:xfrm>
          <a:prstGeom prst="rect">
            <a:avLst/>
          </a:prstGeom>
        </p:spPr>
      </p:pic>
    </p:spTree>
    <p:extLst>
      <p:ext uri="{BB962C8B-B14F-4D97-AF65-F5344CB8AC3E}">
        <p14:creationId xmlns:p14="http://schemas.microsoft.com/office/powerpoint/2010/main" val="68960732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6_空白">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pic>
        <p:nvPicPr>
          <p:cNvPr id="12" name="图片 11">
            <a:extLst>
              <a:ext uri="{FF2B5EF4-FFF2-40B4-BE49-F238E27FC236}">
                <a16:creationId xmlns:a16="http://schemas.microsoft.com/office/drawing/2014/main" id="{C08412D1-267B-427F-9F04-3F3C7FC81E9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7483"/>
          <a:stretch/>
        </p:blipFill>
        <p:spPr>
          <a:xfrm>
            <a:off x="2675059" y="2108200"/>
            <a:ext cx="6841881" cy="4749800"/>
          </a:xfrm>
          <a:prstGeom prst="rect">
            <a:avLst/>
          </a:prstGeom>
        </p:spPr>
      </p:pic>
      <p:pic>
        <p:nvPicPr>
          <p:cNvPr id="14" name="图片 13">
            <a:extLst>
              <a:ext uri="{FF2B5EF4-FFF2-40B4-BE49-F238E27FC236}">
                <a16:creationId xmlns:a16="http://schemas.microsoft.com/office/drawing/2014/main" id="{D5B8D620-89EF-4B53-AEB7-870D9E318E7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7170" y="2412999"/>
            <a:ext cx="12192003" cy="4445001"/>
          </a:xfrm>
          <a:prstGeom prst="rect">
            <a:avLst/>
          </a:prstGeom>
        </p:spPr>
      </p:pic>
    </p:spTree>
    <p:extLst>
      <p:ext uri="{BB962C8B-B14F-4D97-AF65-F5344CB8AC3E}">
        <p14:creationId xmlns:p14="http://schemas.microsoft.com/office/powerpoint/2010/main" val="1469184321"/>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7_空白">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pic>
        <p:nvPicPr>
          <p:cNvPr id="14" name="图片 13">
            <a:extLst>
              <a:ext uri="{FF2B5EF4-FFF2-40B4-BE49-F238E27FC236}">
                <a16:creationId xmlns:a16="http://schemas.microsoft.com/office/drawing/2014/main" id="{D5B8D620-89EF-4B53-AEB7-870D9E318E7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2412999"/>
            <a:ext cx="12192003" cy="4445001"/>
          </a:xfrm>
          <a:prstGeom prst="rect">
            <a:avLst/>
          </a:prstGeom>
        </p:spPr>
      </p:pic>
      <p:pic>
        <p:nvPicPr>
          <p:cNvPr id="7" name="图片 6">
            <a:extLst>
              <a:ext uri="{FF2B5EF4-FFF2-40B4-BE49-F238E27FC236}">
                <a16:creationId xmlns:a16="http://schemas.microsoft.com/office/drawing/2014/main" id="{C0A79016-7099-4F02-BD82-2F64F181710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14123" y="0"/>
            <a:ext cx="979677" cy="1224420"/>
          </a:xfrm>
          <a:prstGeom prst="rect">
            <a:avLst/>
          </a:prstGeom>
        </p:spPr>
      </p:pic>
      <p:sp>
        <p:nvSpPr>
          <p:cNvPr id="8" name="矩形 7">
            <a:extLst>
              <a:ext uri="{FF2B5EF4-FFF2-40B4-BE49-F238E27FC236}">
                <a16:creationId xmlns:a16="http://schemas.microsoft.com/office/drawing/2014/main" id="{7B56F225-DBEB-4789-A537-C2DD18440A32}"/>
              </a:ext>
            </a:extLst>
          </p:cNvPr>
          <p:cNvSpPr/>
          <p:nvPr userDrawn="1"/>
        </p:nvSpPr>
        <p:spPr>
          <a:xfrm>
            <a:off x="1074804" y="967468"/>
            <a:ext cx="3865496" cy="775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491116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692EF4-8E3D-417E-A79D-7D4A9DC0766B}"/>
              </a:ext>
            </a:extLst>
          </p:cNvPr>
          <p:cNvSpPr>
            <a:spLocks noGrp="1"/>
          </p:cNvSpPr>
          <p:nvPr>
            <p:ph type="dt" sz="half" idx="10"/>
          </p:nvPr>
        </p:nvSpPr>
        <p:spPr/>
        <p:txBody>
          <a:bodyPr/>
          <a:lstStyle/>
          <a:p>
            <a:fld id="{073604C8-714D-4ADF-831F-E9D46827999E}" type="datetimeFigureOut">
              <a:rPr lang="zh-CN" altLang="en-US" smtClean="0"/>
              <a:t>2021/7/31</a:t>
            </a:fld>
            <a:endParaRPr lang="zh-CN" altLang="en-US"/>
          </a:p>
        </p:txBody>
      </p:sp>
      <p:sp>
        <p:nvSpPr>
          <p:cNvPr id="3" name="页脚占位符 2">
            <a:extLst>
              <a:ext uri="{FF2B5EF4-FFF2-40B4-BE49-F238E27FC236}">
                <a16:creationId xmlns:a16="http://schemas.microsoft.com/office/drawing/2014/main" id="{D9FE0B38-0D9E-46CB-B3BF-A3652F4A9C4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B0BF77D-9C3D-442C-A9FA-AE931CCD12BB}"/>
              </a:ext>
            </a:extLst>
          </p:cNvPr>
          <p:cNvSpPr>
            <a:spLocks noGrp="1"/>
          </p:cNvSpPr>
          <p:nvPr>
            <p:ph type="sldNum" sz="quarter" idx="12"/>
          </p:nvPr>
        </p:nvSpPr>
        <p:spPr/>
        <p:txBody>
          <a:body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361988283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684C00A-CEE2-4178-B577-C8A4C99E44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2FC04B5-4373-4C9C-8CE1-3B26F82B0C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EEEBC5A-F57E-4BDF-AA4B-DD00F4E120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3604C8-714D-4ADF-831F-E9D46827999E}" type="datetimeFigureOut">
              <a:rPr lang="zh-CN" altLang="en-US" smtClean="0"/>
              <a:t>2021/7/31</a:t>
            </a:fld>
            <a:endParaRPr lang="zh-CN" altLang="en-US"/>
          </a:p>
        </p:txBody>
      </p:sp>
      <p:sp>
        <p:nvSpPr>
          <p:cNvPr id="5" name="页脚占位符 4">
            <a:extLst>
              <a:ext uri="{FF2B5EF4-FFF2-40B4-BE49-F238E27FC236}">
                <a16:creationId xmlns:a16="http://schemas.microsoft.com/office/drawing/2014/main" id="{C15995E8-F8E3-48B5-BFDD-00D1EA0F76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9A532E4-7085-47B6-9EF8-05463674D1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F8AB56-939F-4B98-8D09-2605CAC5963D}" type="slidenum">
              <a:rPr lang="zh-CN" altLang="en-US" smtClean="0"/>
              <a:t>‹#›</a:t>
            </a:fld>
            <a:endParaRPr lang="zh-CN" altLang="en-US"/>
          </a:p>
        </p:txBody>
      </p:sp>
    </p:spTree>
    <p:extLst>
      <p:ext uri="{BB962C8B-B14F-4D97-AF65-F5344CB8AC3E}">
        <p14:creationId xmlns:p14="http://schemas.microsoft.com/office/powerpoint/2010/main" val="34715629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5" r:id="rId4"/>
    <p:sldLayoutId id="2147483670" r:id="rId5"/>
    <p:sldLayoutId id="2147483667" r:id="rId6"/>
    <p:sldLayoutId id="2147483668" r:id="rId7"/>
    <p:sldLayoutId id="2147483669" r:id="rId8"/>
    <p:sldLayoutId id="2147483663" r:id="rId9"/>
    <p:sldLayoutId id="2147483664" r:id="rId10"/>
    <p:sldLayoutId id="2147483665" r:id="rId11"/>
    <p:sldLayoutId id="2147483666" r:id="rId12"/>
    <p:sldLayoutId id="2147483652" r:id="rId13"/>
    <p:sldLayoutId id="2147483653" r:id="rId14"/>
    <p:sldLayoutId id="2147483654" r:id="rId15"/>
    <p:sldLayoutId id="2147483656" r:id="rId16"/>
    <p:sldLayoutId id="2147483657" r:id="rId17"/>
    <p:sldLayoutId id="2147483658" r:id="rId18"/>
    <p:sldLayoutId id="2147483659" r:id="rId19"/>
    <p:sldLayoutId id="2147483660" r:id="rId20"/>
    <p:sldLayoutId id="2147483661" r:id="rId21"/>
    <p:sldLayoutId id="2147483662" r:id="rId22"/>
  </p:sldLayoutIdLst>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notesSlide" Target="../notesSlides/notesSlide1.xml"/><Relationship Id="rId5" Type="http://schemas.openxmlformats.org/officeDocument/2006/relationships/tags" Target="../tags/tag6.xml"/><Relationship Id="rId10" Type="http://schemas.openxmlformats.org/officeDocument/2006/relationships/slideLayout" Target="../slideLayouts/slideLayout4.xml"/><Relationship Id="rId4" Type="http://schemas.openxmlformats.org/officeDocument/2006/relationships/tags" Target="../tags/tag5.xml"/><Relationship Id="rId9" Type="http://schemas.openxmlformats.org/officeDocument/2006/relationships/tags" Target="../tags/tag10.xml"/></Relationships>
</file>

<file path=ppt/slides/_rels/slide10.xml.rels><?xml version="1.0" encoding="UTF-8" standalone="yes"?>
<Relationships xmlns="http://schemas.openxmlformats.org/package/2006/relationships"><Relationship Id="rId3" Type="http://schemas.openxmlformats.org/officeDocument/2006/relationships/tags" Target="../tags/tag60.xml"/><Relationship Id="rId7" Type="http://schemas.openxmlformats.org/officeDocument/2006/relationships/image" Target="../media/image9.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61.xml"/></Relationships>
</file>

<file path=ppt/slides/_rels/slide11.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tags" Target="../tags/tag74.xml"/><Relationship Id="rId3" Type="http://schemas.openxmlformats.org/officeDocument/2006/relationships/tags" Target="../tags/tag64.xml"/><Relationship Id="rId7" Type="http://schemas.openxmlformats.org/officeDocument/2006/relationships/tags" Target="../tags/tag68.xml"/><Relationship Id="rId12" Type="http://schemas.openxmlformats.org/officeDocument/2006/relationships/tags" Target="../tags/tag73.xml"/><Relationship Id="rId2" Type="http://schemas.openxmlformats.org/officeDocument/2006/relationships/tags" Target="../tags/tag63.xml"/><Relationship Id="rId16" Type="http://schemas.openxmlformats.org/officeDocument/2006/relationships/notesSlide" Target="../notesSlides/notesSlide11.xml"/><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tags" Target="../tags/tag72.xml"/><Relationship Id="rId5" Type="http://schemas.openxmlformats.org/officeDocument/2006/relationships/tags" Target="../tags/tag66.xml"/><Relationship Id="rId15" Type="http://schemas.openxmlformats.org/officeDocument/2006/relationships/slideLayout" Target="../slideLayouts/slideLayout8.xml"/><Relationship Id="rId10" Type="http://schemas.openxmlformats.org/officeDocument/2006/relationships/tags" Target="../tags/tag71.xml"/><Relationship Id="rId4" Type="http://schemas.openxmlformats.org/officeDocument/2006/relationships/tags" Target="../tags/tag65.xml"/><Relationship Id="rId9" Type="http://schemas.openxmlformats.org/officeDocument/2006/relationships/tags" Target="../tags/tag70.xml"/><Relationship Id="rId14" Type="http://schemas.openxmlformats.org/officeDocument/2006/relationships/tags" Target="../tags/tag75.xml"/></Relationships>
</file>

<file path=ppt/slides/_rels/slide12.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notesSlide" Target="../notesSlides/notesSlide12.xml"/><Relationship Id="rId5" Type="http://schemas.openxmlformats.org/officeDocument/2006/relationships/slideLayout" Target="../slideLayouts/slideLayout8.xml"/><Relationship Id="rId4" Type="http://schemas.openxmlformats.org/officeDocument/2006/relationships/tags" Target="../tags/tag79.xml"/></Relationships>
</file>

<file path=ppt/slides/_rels/slide13.xml.rels><?xml version="1.0" encoding="UTF-8" standalone="yes"?>
<Relationships xmlns="http://schemas.openxmlformats.org/package/2006/relationships"><Relationship Id="rId3" Type="http://schemas.openxmlformats.org/officeDocument/2006/relationships/tags" Target="../tags/tag82.xml"/><Relationship Id="rId7" Type="http://schemas.openxmlformats.org/officeDocument/2006/relationships/notesSlide" Target="../notesSlides/notesSlide13.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slideLayout" Target="../slideLayouts/slideLayout6.xml"/><Relationship Id="rId5" Type="http://schemas.openxmlformats.org/officeDocument/2006/relationships/tags" Target="../tags/tag84.xml"/><Relationship Id="rId4" Type="http://schemas.openxmlformats.org/officeDocument/2006/relationships/tags" Target="../tags/tag83.xml"/></Relationships>
</file>

<file path=ppt/slides/_rels/slide14.xml.rels><?xml version="1.0" encoding="UTF-8" standalone="yes"?>
<Relationships xmlns="http://schemas.openxmlformats.org/package/2006/relationships"><Relationship Id="rId8" Type="http://schemas.openxmlformats.org/officeDocument/2006/relationships/tags" Target="../tags/tag92.xml"/><Relationship Id="rId13" Type="http://schemas.openxmlformats.org/officeDocument/2006/relationships/tags" Target="../tags/tag97.xml"/><Relationship Id="rId18" Type="http://schemas.openxmlformats.org/officeDocument/2006/relationships/tags" Target="../tags/tag102.xml"/><Relationship Id="rId26" Type="http://schemas.openxmlformats.org/officeDocument/2006/relationships/tags" Target="../tags/tag110.xml"/><Relationship Id="rId3" Type="http://schemas.openxmlformats.org/officeDocument/2006/relationships/tags" Target="../tags/tag87.xml"/><Relationship Id="rId21" Type="http://schemas.openxmlformats.org/officeDocument/2006/relationships/tags" Target="../tags/tag105.xml"/><Relationship Id="rId7" Type="http://schemas.openxmlformats.org/officeDocument/2006/relationships/tags" Target="../tags/tag91.xml"/><Relationship Id="rId12" Type="http://schemas.openxmlformats.org/officeDocument/2006/relationships/tags" Target="../tags/tag96.xml"/><Relationship Id="rId17" Type="http://schemas.openxmlformats.org/officeDocument/2006/relationships/tags" Target="../tags/tag101.xml"/><Relationship Id="rId25" Type="http://schemas.openxmlformats.org/officeDocument/2006/relationships/tags" Target="../tags/tag109.xml"/><Relationship Id="rId2" Type="http://schemas.openxmlformats.org/officeDocument/2006/relationships/tags" Target="../tags/tag86.xml"/><Relationship Id="rId16" Type="http://schemas.openxmlformats.org/officeDocument/2006/relationships/tags" Target="../tags/tag100.xml"/><Relationship Id="rId20" Type="http://schemas.openxmlformats.org/officeDocument/2006/relationships/tags" Target="../tags/tag104.xml"/><Relationship Id="rId29" Type="http://schemas.openxmlformats.org/officeDocument/2006/relationships/notesSlide" Target="../notesSlides/notesSlide14.xml"/><Relationship Id="rId1" Type="http://schemas.openxmlformats.org/officeDocument/2006/relationships/tags" Target="../tags/tag85.xml"/><Relationship Id="rId6" Type="http://schemas.openxmlformats.org/officeDocument/2006/relationships/tags" Target="../tags/tag90.xml"/><Relationship Id="rId11" Type="http://schemas.openxmlformats.org/officeDocument/2006/relationships/tags" Target="../tags/tag95.xml"/><Relationship Id="rId24" Type="http://schemas.openxmlformats.org/officeDocument/2006/relationships/tags" Target="../tags/tag108.xml"/><Relationship Id="rId5" Type="http://schemas.openxmlformats.org/officeDocument/2006/relationships/tags" Target="../tags/tag89.xml"/><Relationship Id="rId15" Type="http://schemas.openxmlformats.org/officeDocument/2006/relationships/tags" Target="../tags/tag99.xml"/><Relationship Id="rId23" Type="http://schemas.openxmlformats.org/officeDocument/2006/relationships/tags" Target="../tags/tag107.xml"/><Relationship Id="rId28" Type="http://schemas.openxmlformats.org/officeDocument/2006/relationships/slideLayout" Target="../slideLayouts/slideLayout8.xml"/><Relationship Id="rId10" Type="http://schemas.openxmlformats.org/officeDocument/2006/relationships/tags" Target="../tags/tag94.xml"/><Relationship Id="rId19" Type="http://schemas.openxmlformats.org/officeDocument/2006/relationships/tags" Target="../tags/tag103.xml"/><Relationship Id="rId4" Type="http://schemas.openxmlformats.org/officeDocument/2006/relationships/tags" Target="../tags/tag88.xml"/><Relationship Id="rId9" Type="http://schemas.openxmlformats.org/officeDocument/2006/relationships/tags" Target="../tags/tag93.xml"/><Relationship Id="rId14" Type="http://schemas.openxmlformats.org/officeDocument/2006/relationships/tags" Target="../tags/tag98.xml"/><Relationship Id="rId22" Type="http://schemas.openxmlformats.org/officeDocument/2006/relationships/tags" Target="../tags/tag106.xml"/><Relationship Id="rId27" Type="http://schemas.openxmlformats.org/officeDocument/2006/relationships/tags" Target="../tags/tag111.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tags" Target="../tags/tag114.xml"/><Relationship Id="rId7" Type="http://schemas.openxmlformats.org/officeDocument/2006/relationships/tags" Target="../tags/tag118.xml"/><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tags" Target="../tags/tag117.xml"/><Relationship Id="rId11" Type="http://schemas.openxmlformats.org/officeDocument/2006/relationships/image" Target="../media/image11.png"/><Relationship Id="rId5" Type="http://schemas.openxmlformats.org/officeDocument/2006/relationships/tags" Target="../tags/tag116.xml"/><Relationship Id="rId10" Type="http://schemas.openxmlformats.org/officeDocument/2006/relationships/image" Target="../media/image10.png"/><Relationship Id="rId4" Type="http://schemas.openxmlformats.org/officeDocument/2006/relationships/tags" Target="../tags/tag115.xml"/><Relationship Id="rId9"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3" Type="http://schemas.openxmlformats.org/officeDocument/2006/relationships/tags" Target="../tags/tag123.xml"/><Relationship Id="rId7" Type="http://schemas.openxmlformats.org/officeDocument/2006/relationships/slideLayout" Target="../slideLayouts/slideLayout8.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tags" Target="../tags/tag129.xml"/><Relationship Id="rId7" Type="http://schemas.openxmlformats.org/officeDocument/2006/relationships/notesSlide" Target="../notesSlides/notesSlide18.xml"/><Relationship Id="rId2" Type="http://schemas.openxmlformats.org/officeDocument/2006/relationships/tags" Target="../tags/tag128.xml"/><Relationship Id="rId1" Type="http://schemas.openxmlformats.org/officeDocument/2006/relationships/tags" Target="../tags/tag127.xml"/><Relationship Id="rId6" Type="http://schemas.openxmlformats.org/officeDocument/2006/relationships/slideLayout" Target="../slideLayouts/slideLayout6.xml"/><Relationship Id="rId5" Type="http://schemas.openxmlformats.org/officeDocument/2006/relationships/tags" Target="../tags/tag131.xml"/><Relationship Id="rId4" Type="http://schemas.openxmlformats.org/officeDocument/2006/relationships/tags" Target="../tags/tag130.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tags" Target="../tags/tag134.xml"/><Relationship Id="rId7" Type="http://schemas.openxmlformats.org/officeDocument/2006/relationships/tags" Target="../tags/tag138.xml"/><Relationship Id="rId2" Type="http://schemas.openxmlformats.org/officeDocument/2006/relationships/tags" Target="../tags/tag133.xml"/><Relationship Id="rId1" Type="http://schemas.openxmlformats.org/officeDocument/2006/relationships/tags" Target="../tags/tag132.xml"/><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 Id="rId9"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notesSlide" Target="../notesSlides/notesSlide2.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Layout" Target="../slideLayouts/slideLayout5.xml"/><Relationship Id="rId5" Type="http://schemas.openxmlformats.org/officeDocument/2006/relationships/tags" Target="../tags/tag15.xml"/><Relationship Id="rId4" Type="http://schemas.openxmlformats.org/officeDocument/2006/relationships/tags" Target="../tags/tag14.xml"/></Relationships>
</file>

<file path=ppt/slides/_rels/slide20.xml.rels><?xml version="1.0" encoding="UTF-8" standalone="yes"?>
<Relationships xmlns="http://schemas.openxmlformats.org/package/2006/relationships"><Relationship Id="rId8" Type="http://schemas.openxmlformats.org/officeDocument/2006/relationships/tags" Target="../tags/tag146.xml"/><Relationship Id="rId13" Type="http://schemas.openxmlformats.org/officeDocument/2006/relationships/tags" Target="../tags/tag151.xml"/><Relationship Id="rId3" Type="http://schemas.openxmlformats.org/officeDocument/2006/relationships/tags" Target="../tags/tag141.xml"/><Relationship Id="rId7" Type="http://schemas.openxmlformats.org/officeDocument/2006/relationships/tags" Target="../tags/tag145.xml"/><Relationship Id="rId12" Type="http://schemas.openxmlformats.org/officeDocument/2006/relationships/tags" Target="../tags/tag150.xml"/><Relationship Id="rId17" Type="http://schemas.openxmlformats.org/officeDocument/2006/relationships/image" Target="../media/image16.png"/><Relationship Id="rId2" Type="http://schemas.openxmlformats.org/officeDocument/2006/relationships/tags" Target="../tags/tag140.xml"/><Relationship Id="rId16" Type="http://schemas.openxmlformats.org/officeDocument/2006/relationships/image" Target="../media/image15.png"/><Relationship Id="rId1" Type="http://schemas.openxmlformats.org/officeDocument/2006/relationships/tags" Target="../tags/tag139.xml"/><Relationship Id="rId6" Type="http://schemas.openxmlformats.org/officeDocument/2006/relationships/tags" Target="../tags/tag144.xml"/><Relationship Id="rId11" Type="http://schemas.openxmlformats.org/officeDocument/2006/relationships/tags" Target="../tags/tag149.xml"/><Relationship Id="rId5" Type="http://schemas.openxmlformats.org/officeDocument/2006/relationships/tags" Target="../tags/tag143.xml"/><Relationship Id="rId15" Type="http://schemas.openxmlformats.org/officeDocument/2006/relationships/notesSlide" Target="../notesSlides/notesSlide20.xml"/><Relationship Id="rId10" Type="http://schemas.openxmlformats.org/officeDocument/2006/relationships/tags" Target="../tags/tag148.xml"/><Relationship Id="rId4" Type="http://schemas.openxmlformats.org/officeDocument/2006/relationships/tags" Target="../tags/tag142.xml"/><Relationship Id="rId9" Type="http://schemas.openxmlformats.org/officeDocument/2006/relationships/tags" Target="../tags/tag147.xml"/><Relationship Id="rId14"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8" Type="http://schemas.openxmlformats.org/officeDocument/2006/relationships/tags" Target="../tags/tag159.xml"/><Relationship Id="rId13" Type="http://schemas.openxmlformats.org/officeDocument/2006/relationships/tags" Target="../tags/tag164.xml"/><Relationship Id="rId18" Type="http://schemas.openxmlformats.org/officeDocument/2006/relationships/image" Target="../media/image18.svg"/><Relationship Id="rId3" Type="http://schemas.openxmlformats.org/officeDocument/2006/relationships/tags" Target="../tags/tag154.xml"/><Relationship Id="rId21" Type="http://schemas.openxmlformats.org/officeDocument/2006/relationships/image" Target="../media/image21.png"/><Relationship Id="rId7" Type="http://schemas.openxmlformats.org/officeDocument/2006/relationships/tags" Target="../tags/tag158.xml"/><Relationship Id="rId12" Type="http://schemas.openxmlformats.org/officeDocument/2006/relationships/tags" Target="../tags/tag163.xml"/><Relationship Id="rId17" Type="http://schemas.openxmlformats.org/officeDocument/2006/relationships/image" Target="../media/image17.png"/><Relationship Id="rId25" Type="http://schemas.openxmlformats.org/officeDocument/2006/relationships/image" Target="../media/image7.png"/><Relationship Id="rId2" Type="http://schemas.openxmlformats.org/officeDocument/2006/relationships/tags" Target="../tags/tag153.xml"/><Relationship Id="rId16" Type="http://schemas.openxmlformats.org/officeDocument/2006/relationships/notesSlide" Target="../notesSlides/notesSlide21.xml"/><Relationship Id="rId20" Type="http://schemas.openxmlformats.org/officeDocument/2006/relationships/image" Target="../media/image20.svg"/><Relationship Id="rId1" Type="http://schemas.openxmlformats.org/officeDocument/2006/relationships/tags" Target="../tags/tag152.xml"/><Relationship Id="rId6" Type="http://schemas.openxmlformats.org/officeDocument/2006/relationships/tags" Target="../tags/tag157.xml"/><Relationship Id="rId11" Type="http://schemas.openxmlformats.org/officeDocument/2006/relationships/tags" Target="../tags/tag162.xml"/><Relationship Id="rId24" Type="http://schemas.openxmlformats.org/officeDocument/2006/relationships/image" Target="../media/image24.svg"/><Relationship Id="rId5" Type="http://schemas.openxmlformats.org/officeDocument/2006/relationships/tags" Target="../tags/tag156.xml"/><Relationship Id="rId15" Type="http://schemas.openxmlformats.org/officeDocument/2006/relationships/slideLayout" Target="../slideLayouts/slideLayout8.xml"/><Relationship Id="rId23" Type="http://schemas.openxmlformats.org/officeDocument/2006/relationships/image" Target="../media/image23.png"/><Relationship Id="rId10" Type="http://schemas.openxmlformats.org/officeDocument/2006/relationships/tags" Target="../tags/tag161.xml"/><Relationship Id="rId19" Type="http://schemas.openxmlformats.org/officeDocument/2006/relationships/image" Target="../media/image19.png"/><Relationship Id="rId4" Type="http://schemas.openxmlformats.org/officeDocument/2006/relationships/tags" Target="../tags/tag155.xml"/><Relationship Id="rId9" Type="http://schemas.openxmlformats.org/officeDocument/2006/relationships/tags" Target="../tags/tag160.xml"/><Relationship Id="rId14" Type="http://schemas.openxmlformats.org/officeDocument/2006/relationships/tags" Target="../tags/tag165.xml"/><Relationship Id="rId22" Type="http://schemas.openxmlformats.org/officeDocument/2006/relationships/image" Target="../media/image22.svg"/></Relationships>
</file>

<file path=ppt/slides/_rels/slide22.xml.rels><?xml version="1.0" encoding="UTF-8" standalone="yes"?>
<Relationships xmlns="http://schemas.openxmlformats.org/package/2006/relationships"><Relationship Id="rId3" Type="http://schemas.openxmlformats.org/officeDocument/2006/relationships/tags" Target="../tags/tag168.xml"/><Relationship Id="rId7" Type="http://schemas.openxmlformats.org/officeDocument/2006/relationships/notesSlide" Target="../notesSlides/notesSlide22.xml"/><Relationship Id="rId2" Type="http://schemas.openxmlformats.org/officeDocument/2006/relationships/tags" Target="../tags/tag167.xml"/><Relationship Id="rId1" Type="http://schemas.openxmlformats.org/officeDocument/2006/relationships/tags" Target="../tags/tag166.xml"/><Relationship Id="rId6" Type="http://schemas.openxmlformats.org/officeDocument/2006/relationships/slideLayout" Target="../slideLayouts/slideLayout6.xml"/><Relationship Id="rId5" Type="http://schemas.openxmlformats.org/officeDocument/2006/relationships/tags" Target="../tags/tag170.xml"/><Relationship Id="rId4" Type="http://schemas.openxmlformats.org/officeDocument/2006/relationships/tags" Target="../tags/tag169.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3.xml"/><Relationship Id="rId3" Type="http://schemas.openxmlformats.org/officeDocument/2006/relationships/tags" Target="../tags/tag173.xml"/><Relationship Id="rId7" Type="http://schemas.openxmlformats.org/officeDocument/2006/relationships/slideLayout" Target="../slideLayouts/slideLayout8.xml"/><Relationship Id="rId2" Type="http://schemas.openxmlformats.org/officeDocument/2006/relationships/tags" Target="../tags/tag172.xml"/><Relationship Id="rId1" Type="http://schemas.openxmlformats.org/officeDocument/2006/relationships/tags" Target="../tags/tag171.xml"/><Relationship Id="rId6" Type="http://schemas.openxmlformats.org/officeDocument/2006/relationships/tags" Target="../tags/tag176.xml"/><Relationship Id="rId5" Type="http://schemas.openxmlformats.org/officeDocument/2006/relationships/tags" Target="../tags/tag175.xml"/><Relationship Id="rId4" Type="http://schemas.openxmlformats.org/officeDocument/2006/relationships/tags" Target="../tags/tag174.xml"/></Relationships>
</file>

<file path=ppt/slides/_rels/slide24.xml.rels><?xml version="1.0" encoding="UTF-8" standalone="yes"?>
<Relationships xmlns="http://schemas.openxmlformats.org/package/2006/relationships"><Relationship Id="rId8" Type="http://schemas.openxmlformats.org/officeDocument/2006/relationships/tags" Target="../tags/tag184.xml"/><Relationship Id="rId3" Type="http://schemas.openxmlformats.org/officeDocument/2006/relationships/tags" Target="../tags/tag179.xml"/><Relationship Id="rId7" Type="http://schemas.openxmlformats.org/officeDocument/2006/relationships/tags" Target="../tags/tag183.xml"/><Relationship Id="rId2" Type="http://schemas.openxmlformats.org/officeDocument/2006/relationships/tags" Target="../tags/tag178.xml"/><Relationship Id="rId1" Type="http://schemas.openxmlformats.org/officeDocument/2006/relationships/tags" Target="../tags/tag177.xml"/><Relationship Id="rId6" Type="http://schemas.openxmlformats.org/officeDocument/2006/relationships/tags" Target="../tags/tag182.xml"/><Relationship Id="rId11" Type="http://schemas.openxmlformats.org/officeDocument/2006/relationships/image" Target="../media/image25.png"/><Relationship Id="rId5" Type="http://schemas.openxmlformats.org/officeDocument/2006/relationships/tags" Target="../tags/tag181.xml"/><Relationship Id="rId10" Type="http://schemas.openxmlformats.org/officeDocument/2006/relationships/notesSlide" Target="../notesSlides/notesSlide24.xml"/><Relationship Id="rId4" Type="http://schemas.openxmlformats.org/officeDocument/2006/relationships/tags" Target="../tags/tag180.xml"/><Relationship Id="rId9"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187.xml"/><Relationship Id="rId7" Type="http://schemas.openxmlformats.org/officeDocument/2006/relationships/tags" Target="../tags/tag191.xml"/><Relationship Id="rId2" Type="http://schemas.openxmlformats.org/officeDocument/2006/relationships/tags" Target="../tags/tag186.xml"/><Relationship Id="rId1" Type="http://schemas.openxmlformats.org/officeDocument/2006/relationships/tags" Target="../tags/tag185.xml"/><Relationship Id="rId6" Type="http://schemas.openxmlformats.org/officeDocument/2006/relationships/tags" Target="../tags/tag190.xml"/><Relationship Id="rId5" Type="http://schemas.openxmlformats.org/officeDocument/2006/relationships/tags" Target="../tags/tag189.xml"/><Relationship Id="rId4" Type="http://schemas.openxmlformats.org/officeDocument/2006/relationships/tags" Target="../tags/tag188.xml"/><Relationship Id="rId9"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5" Type="http://schemas.openxmlformats.org/officeDocument/2006/relationships/notesSlide" Target="../notesSlides/notesSlide3.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tags" Target="../tags/tag31.xml"/><Relationship Id="rId7" Type="http://schemas.openxmlformats.org/officeDocument/2006/relationships/notesSlide" Target="../notesSlides/notesSlide4.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slideLayout" Target="../slideLayouts/slideLayout6.xml"/><Relationship Id="rId5" Type="http://schemas.openxmlformats.org/officeDocument/2006/relationships/tags" Target="../tags/tag33.xml"/><Relationship Id="rId4" Type="http://schemas.openxmlformats.org/officeDocument/2006/relationships/tags" Target="../tags/tag32.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5" Type="http://schemas.openxmlformats.org/officeDocument/2006/relationships/tags" Target="../tags/tag38.xml"/><Relationship Id="rId10" Type="http://schemas.openxmlformats.org/officeDocument/2006/relationships/image" Target="../media/image6.png"/><Relationship Id="rId4" Type="http://schemas.openxmlformats.org/officeDocument/2006/relationships/tags" Target="../tags/tag37.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tags" Target="../tags/tag43.xml"/><Relationship Id="rId7" Type="http://schemas.openxmlformats.org/officeDocument/2006/relationships/image" Target="../media/image7.png"/><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notesSlide" Target="../notesSlides/notesSlide6.xml"/><Relationship Id="rId5" Type="http://schemas.openxmlformats.org/officeDocument/2006/relationships/slideLayout" Target="../slideLayouts/slideLayout8.xml"/><Relationship Id="rId4" Type="http://schemas.openxmlformats.org/officeDocument/2006/relationships/tags" Target="../tags/tag44.xml"/></Relationships>
</file>

<file path=ppt/slides/_rels/slide7.xml.rels><?xml version="1.0" encoding="UTF-8" standalone="yes"?>
<Relationships xmlns="http://schemas.openxmlformats.org/package/2006/relationships"><Relationship Id="rId3" Type="http://schemas.openxmlformats.org/officeDocument/2006/relationships/tags" Target="../tags/tag47.xml"/><Relationship Id="rId7" Type="http://schemas.openxmlformats.org/officeDocument/2006/relationships/notesSlide" Target="../notesSlides/notesSlide7.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slideLayout" Target="../slideLayouts/slideLayout8.xml"/><Relationship Id="rId5" Type="http://schemas.openxmlformats.org/officeDocument/2006/relationships/tags" Target="../tags/tag49.xml"/><Relationship Id="rId4" Type="http://schemas.openxmlformats.org/officeDocument/2006/relationships/tags" Target="../tags/tag48.xml"/></Relationships>
</file>

<file path=ppt/slides/_rels/slide8.xml.rels><?xml version="1.0" encoding="UTF-8" standalone="yes"?>
<Relationships xmlns="http://schemas.openxmlformats.org/package/2006/relationships"><Relationship Id="rId3" Type="http://schemas.openxmlformats.org/officeDocument/2006/relationships/tags" Target="../tags/tag52.xml"/><Relationship Id="rId7" Type="http://schemas.openxmlformats.org/officeDocument/2006/relationships/image" Target="../media/image8.png"/><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notesSlide" Target="../notesSlides/notesSlide8.xml"/><Relationship Id="rId5" Type="http://schemas.openxmlformats.org/officeDocument/2006/relationships/slideLayout" Target="../slideLayouts/slideLayout8.xml"/><Relationship Id="rId4" Type="http://schemas.openxmlformats.org/officeDocument/2006/relationships/tags" Target="../tags/tag53.xml"/></Relationships>
</file>

<file path=ppt/slides/_rels/slide9.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notesSlide" Target="../notesSlides/notesSlide9.xml"/><Relationship Id="rId5" Type="http://schemas.openxmlformats.org/officeDocument/2006/relationships/slideLayout" Target="../slideLayouts/slideLayout8.xml"/><Relationship Id="rId4" Type="http://schemas.openxmlformats.org/officeDocument/2006/relationships/tags" Target="../tags/tag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PA-10226">
            <a:extLst>
              <a:ext uri="{FF2B5EF4-FFF2-40B4-BE49-F238E27FC236}">
                <a16:creationId xmlns:a16="http://schemas.microsoft.com/office/drawing/2014/main" id="{F4734C26-A513-447C-BE93-D25713EC0923}"/>
              </a:ext>
            </a:extLst>
          </p:cNvPr>
          <p:cNvGrpSpPr/>
          <p:nvPr>
            <p:custDataLst>
              <p:tags r:id="rId1"/>
            </p:custDataLst>
          </p:nvPr>
        </p:nvGrpSpPr>
        <p:grpSpPr>
          <a:xfrm>
            <a:off x="1600116" y="943911"/>
            <a:ext cx="8658803" cy="2215991"/>
            <a:chOff x="1704770" y="939542"/>
            <a:chExt cx="8658803" cy="2215991"/>
          </a:xfrm>
        </p:grpSpPr>
        <p:sp>
          <p:nvSpPr>
            <p:cNvPr id="19" name="PA-文本框 18">
              <a:extLst>
                <a:ext uri="{FF2B5EF4-FFF2-40B4-BE49-F238E27FC236}">
                  <a16:creationId xmlns:a16="http://schemas.microsoft.com/office/drawing/2014/main" id="{057DB39D-18FE-44C1-A287-9554FC6A6823}"/>
                </a:ext>
              </a:extLst>
            </p:cNvPr>
            <p:cNvSpPr txBox="1"/>
            <p:nvPr>
              <p:custDataLst>
                <p:tags r:id="rId5"/>
              </p:custDataLst>
            </p:nvPr>
          </p:nvSpPr>
          <p:spPr>
            <a:xfrm>
              <a:off x="1704770" y="939542"/>
              <a:ext cx="1955985" cy="2215991"/>
            </a:xfrm>
            <a:prstGeom prst="rect">
              <a:avLst/>
            </a:prstGeom>
            <a:noFill/>
          </p:spPr>
          <p:txBody>
            <a:bodyPr wrap="none" rtlCol="0">
              <a:spAutoFit/>
            </a:bodyPr>
            <a:lstStyle/>
            <a:p>
              <a:pPr algn="dist"/>
              <a:r>
                <a:rPr lang="zh-CN" altLang="en-US" sz="13800" b="1" dirty="0">
                  <a:ln>
                    <a:solidFill>
                      <a:schemeClr val="bg1"/>
                    </a:solidFill>
                  </a:ln>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国</a:t>
              </a:r>
            </a:p>
          </p:txBody>
        </p:sp>
        <p:sp>
          <p:nvSpPr>
            <p:cNvPr id="20" name="PA-文本框 19">
              <a:extLst>
                <a:ext uri="{FF2B5EF4-FFF2-40B4-BE49-F238E27FC236}">
                  <a16:creationId xmlns:a16="http://schemas.microsoft.com/office/drawing/2014/main" id="{C74DC7CB-CE0B-4503-A42C-86725F3CD6EC}"/>
                </a:ext>
              </a:extLst>
            </p:cNvPr>
            <p:cNvSpPr txBox="1"/>
            <p:nvPr>
              <p:custDataLst>
                <p:tags r:id="rId6"/>
              </p:custDataLst>
            </p:nvPr>
          </p:nvSpPr>
          <p:spPr>
            <a:xfrm>
              <a:off x="3380875" y="939542"/>
              <a:ext cx="1955985" cy="2215991"/>
            </a:xfrm>
            <a:prstGeom prst="rect">
              <a:avLst/>
            </a:prstGeom>
            <a:noFill/>
          </p:spPr>
          <p:txBody>
            <a:bodyPr wrap="none" rtlCol="0">
              <a:spAutoFit/>
            </a:bodyPr>
            <a:lstStyle/>
            <a:p>
              <a:pPr algn="dist"/>
              <a:r>
                <a:rPr lang="zh-CN" altLang="en-US" sz="13800" b="1" dirty="0">
                  <a:ln>
                    <a:solidFill>
                      <a:schemeClr val="bg1"/>
                    </a:solidFill>
                  </a:ln>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耻</a:t>
              </a:r>
            </a:p>
          </p:txBody>
        </p:sp>
        <p:sp>
          <p:nvSpPr>
            <p:cNvPr id="21" name="PA-文本框 20">
              <a:extLst>
                <a:ext uri="{FF2B5EF4-FFF2-40B4-BE49-F238E27FC236}">
                  <a16:creationId xmlns:a16="http://schemas.microsoft.com/office/drawing/2014/main" id="{602DA83F-D4C3-42D8-97AF-6061F25D9A85}"/>
                </a:ext>
              </a:extLst>
            </p:cNvPr>
            <p:cNvSpPr txBox="1"/>
            <p:nvPr>
              <p:custDataLst>
                <p:tags r:id="rId7"/>
              </p:custDataLst>
            </p:nvPr>
          </p:nvSpPr>
          <p:spPr>
            <a:xfrm>
              <a:off x="5056980" y="939542"/>
              <a:ext cx="1954381" cy="2215991"/>
            </a:xfrm>
            <a:prstGeom prst="rect">
              <a:avLst/>
            </a:prstGeom>
            <a:noFill/>
          </p:spPr>
          <p:txBody>
            <a:bodyPr wrap="none" rtlCol="0">
              <a:spAutoFit/>
            </a:bodyPr>
            <a:lstStyle/>
            <a:p>
              <a:pPr algn="dist"/>
              <a:r>
                <a:rPr lang="zh-CN" altLang="en-US" sz="13800" b="1" dirty="0">
                  <a:ln>
                    <a:solidFill>
                      <a:schemeClr val="bg1"/>
                    </a:solidFill>
                  </a:ln>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纪</a:t>
              </a:r>
            </a:p>
          </p:txBody>
        </p:sp>
        <p:sp>
          <p:nvSpPr>
            <p:cNvPr id="22" name="PA-文本框 21">
              <a:extLst>
                <a:ext uri="{FF2B5EF4-FFF2-40B4-BE49-F238E27FC236}">
                  <a16:creationId xmlns:a16="http://schemas.microsoft.com/office/drawing/2014/main" id="{3BED35AA-2DA8-4FBB-8CC2-9064AA86C555}"/>
                </a:ext>
              </a:extLst>
            </p:cNvPr>
            <p:cNvSpPr txBox="1"/>
            <p:nvPr>
              <p:custDataLst>
                <p:tags r:id="rId8"/>
              </p:custDataLst>
            </p:nvPr>
          </p:nvSpPr>
          <p:spPr>
            <a:xfrm>
              <a:off x="6731481" y="939542"/>
              <a:ext cx="1955985" cy="2215991"/>
            </a:xfrm>
            <a:prstGeom prst="rect">
              <a:avLst/>
            </a:prstGeom>
            <a:noFill/>
          </p:spPr>
          <p:txBody>
            <a:bodyPr wrap="none" rtlCol="0">
              <a:spAutoFit/>
            </a:bodyPr>
            <a:lstStyle/>
            <a:p>
              <a:pPr algn="dist"/>
              <a:r>
                <a:rPr lang="zh-CN" altLang="en-US" sz="13800" b="1" dirty="0">
                  <a:ln>
                    <a:solidFill>
                      <a:schemeClr val="bg1"/>
                    </a:solidFill>
                  </a:ln>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念</a:t>
              </a:r>
            </a:p>
          </p:txBody>
        </p:sp>
        <p:sp>
          <p:nvSpPr>
            <p:cNvPr id="23" name="PA-文本框 22">
              <a:extLst>
                <a:ext uri="{FF2B5EF4-FFF2-40B4-BE49-F238E27FC236}">
                  <a16:creationId xmlns:a16="http://schemas.microsoft.com/office/drawing/2014/main" id="{D73E8448-1102-40E8-8FBC-1E70B1E078C1}"/>
                </a:ext>
              </a:extLst>
            </p:cNvPr>
            <p:cNvSpPr txBox="1"/>
            <p:nvPr>
              <p:custDataLst>
                <p:tags r:id="rId9"/>
              </p:custDataLst>
            </p:nvPr>
          </p:nvSpPr>
          <p:spPr>
            <a:xfrm>
              <a:off x="8407588" y="939542"/>
              <a:ext cx="1955985" cy="2215991"/>
            </a:xfrm>
            <a:prstGeom prst="rect">
              <a:avLst/>
            </a:prstGeom>
            <a:noFill/>
          </p:spPr>
          <p:txBody>
            <a:bodyPr wrap="none" rtlCol="0">
              <a:spAutoFit/>
            </a:bodyPr>
            <a:lstStyle/>
            <a:p>
              <a:pPr algn="dist"/>
              <a:r>
                <a:rPr lang="zh-CN" altLang="en-US" sz="13800" b="1" dirty="0">
                  <a:ln>
                    <a:solidFill>
                      <a:schemeClr val="bg1"/>
                    </a:solidFill>
                  </a:ln>
                  <a:effectLst>
                    <a:outerShdw blurRad="38100" dist="38100" dir="2700000" algn="tl">
                      <a:srgbClr val="000000">
                        <a:alpha val="43137"/>
                      </a:srgbClr>
                    </a:outerShdw>
                  </a:effectLst>
                  <a:latin typeface="思源黑体 CN Heavy" panose="020B0A00000000000000" pitchFamily="34" charset="-122"/>
                  <a:ea typeface="思源黑体 CN Heavy" panose="020B0A00000000000000" pitchFamily="34" charset="-122"/>
                </a:rPr>
                <a:t>日</a:t>
              </a:r>
            </a:p>
          </p:txBody>
        </p:sp>
      </p:grpSp>
      <p:sp>
        <p:nvSpPr>
          <p:cNvPr id="9" name="PA-10227">
            <a:extLst>
              <a:ext uri="{FF2B5EF4-FFF2-40B4-BE49-F238E27FC236}">
                <a16:creationId xmlns:a16="http://schemas.microsoft.com/office/drawing/2014/main" id="{8E882FE3-EFFD-4651-93B0-C2CEDDDC6BEC}"/>
              </a:ext>
            </a:extLst>
          </p:cNvPr>
          <p:cNvSpPr>
            <a:spLocks noChangeArrowheads="1"/>
          </p:cNvSpPr>
          <p:nvPr>
            <p:custDataLst>
              <p:tags r:id="rId2"/>
            </p:custDataLst>
          </p:nvPr>
        </p:nvSpPr>
        <p:spPr bwMode="auto">
          <a:xfrm>
            <a:off x="7627112" y="818470"/>
            <a:ext cx="2350321" cy="55396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dist" fontAlgn="auto">
              <a:spcBef>
                <a:spcPts val="0"/>
              </a:spcBef>
              <a:spcAft>
                <a:spcPts val="0"/>
              </a:spcAft>
              <a:defRPr/>
            </a:pPr>
            <a:r>
              <a:rPr lang="en-US" sz="2800" kern="0" dirty="0">
                <a:ln w="19050">
                  <a:noFill/>
                  <a:prstDash val="solid"/>
                </a:ln>
                <a:solidFill>
                  <a:schemeClr val="accent1">
                    <a:lumMod val="50000"/>
                  </a:schemeClr>
                </a:solidFill>
                <a:effectLst/>
                <a:latin typeface="思源黑体 CN Light" panose="020B0300000000000000" pitchFamily="34" charset="-122"/>
                <a:ea typeface="思源黑体 CN Light" panose="020B0300000000000000" pitchFamily="34" charset="-122"/>
              </a:rPr>
              <a:t>1931-2019</a:t>
            </a:r>
          </a:p>
        </p:txBody>
      </p:sp>
      <p:sp>
        <p:nvSpPr>
          <p:cNvPr id="10" name="PA-10228">
            <a:extLst>
              <a:ext uri="{FF2B5EF4-FFF2-40B4-BE49-F238E27FC236}">
                <a16:creationId xmlns:a16="http://schemas.microsoft.com/office/drawing/2014/main" id="{90275DD9-F017-4335-ADEE-88D6B65D8E0F}"/>
              </a:ext>
            </a:extLst>
          </p:cNvPr>
          <p:cNvSpPr>
            <a:spLocks noChangeArrowheads="1"/>
          </p:cNvSpPr>
          <p:nvPr>
            <p:custDataLst>
              <p:tags r:id="rId3"/>
            </p:custDataLst>
          </p:nvPr>
        </p:nvSpPr>
        <p:spPr bwMode="auto">
          <a:xfrm>
            <a:off x="3276221" y="3429000"/>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rPr>
              <a:t>铁道“守备队”炸毁沈阳柳条湖附近日本修筑的南满铁路路轨，并栽赃嫁祸于中国军队。日军以此为借口，炮轰沈阳北大营，是为“九一八事变”。</a:t>
            </a:r>
          </a:p>
        </p:txBody>
      </p:sp>
      <p:sp>
        <p:nvSpPr>
          <p:cNvPr id="11" name="PA-10229">
            <a:extLst>
              <a:ext uri="{FF2B5EF4-FFF2-40B4-BE49-F238E27FC236}">
                <a16:creationId xmlns:a16="http://schemas.microsoft.com/office/drawing/2014/main" id="{7FBC74B7-0C79-49AB-A57B-77A9B7BB76AC}"/>
              </a:ext>
            </a:extLst>
          </p:cNvPr>
          <p:cNvSpPr>
            <a:spLocks noChangeArrowheads="1"/>
          </p:cNvSpPr>
          <p:nvPr>
            <p:custDataLst>
              <p:tags r:id="rId4"/>
            </p:custDataLst>
          </p:nvPr>
        </p:nvSpPr>
        <p:spPr bwMode="auto">
          <a:xfrm>
            <a:off x="3525624" y="2924175"/>
            <a:ext cx="5210175" cy="50482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lang="en-US" sz="2500" b="1" kern="0" dirty="0">
                <a:ln w="19050">
                  <a:noFill/>
                  <a:prstDash val="solid"/>
                </a:ln>
                <a:solidFill>
                  <a:srgbClr val="C00000"/>
                </a:solidFill>
                <a:effectLst/>
                <a:latin typeface="思源黑体 CN Medium" panose="020B0600000000000000" pitchFamily="34" charset="-122"/>
                <a:ea typeface="思源黑体 CN Medium" panose="020B0600000000000000" pitchFamily="34" charset="-122"/>
              </a:rPr>
              <a:t>九一八事变  国耻纪念日</a:t>
            </a:r>
          </a:p>
        </p:txBody>
      </p:sp>
      <p:sp>
        <p:nvSpPr>
          <p:cNvPr id="12" name="文本框 11">
            <a:extLst>
              <a:ext uri="{FF2B5EF4-FFF2-40B4-BE49-F238E27FC236}">
                <a16:creationId xmlns:a16="http://schemas.microsoft.com/office/drawing/2014/main" id="{D18BFDA5-ACA6-402A-8969-DD6318EE9248}"/>
              </a:ext>
            </a:extLst>
          </p:cNvPr>
          <p:cNvSpPr txBox="1"/>
          <p:nvPr/>
        </p:nvSpPr>
        <p:spPr>
          <a:xfrm>
            <a:off x="4760625" y="4186262"/>
            <a:ext cx="2194616" cy="369332"/>
          </a:xfrm>
          <a:prstGeom prst="rect">
            <a:avLst/>
          </a:prstGeom>
          <a:noFill/>
        </p:spPr>
        <p:txBody>
          <a:bodyPr wrap="square" rtlCol="0">
            <a:spAutoFit/>
          </a:bodyPr>
          <a:lstStyle/>
          <a:p>
            <a:r>
              <a:rPr lang="zh-CN" altLang="en-US" dirty="0">
                <a:latin typeface="思源黑体 CN Medium" panose="020B0600000000000000" pitchFamily="34" charset="-122"/>
                <a:ea typeface="思源黑体 CN Medium" panose="020B0600000000000000" pitchFamily="34" charset="-122"/>
              </a:rPr>
              <a:t>汇报人：千库网</a:t>
            </a:r>
            <a:r>
              <a:rPr lang="en-US" altLang="zh-CN" dirty="0">
                <a:latin typeface="思源黑体 CN Medium" panose="020B0600000000000000" pitchFamily="34" charset="-122"/>
                <a:ea typeface="思源黑体 CN Medium" panose="020B0600000000000000" pitchFamily="34" charset="-122"/>
              </a:rPr>
              <a:t>         </a:t>
            </a:r>
            <a:endParaRPr lang="zh-CN" altLang="en-US" dirty="0">
              <a:latin typeface="思源黑体 CN Medium" panose="020B0600000000000000" pitchFamily="34" charset="-122"/>
              <a:ea typeface="思源黑体 CN Medium" panose="020B0600000000000000" pitchFamily="34" charset="-122"/>
            </a:endParaRPr>
          </a:p>
        </p:txBody>
      </p:sp>
    </p:spTree>
    <p:extLst>
      <p:ext uri="{BB962C8B-B14F-4D97-AF65-F5344CB8AC3E}">
        <p14:creationId xmlns:p14="http://schemas.microsoft.com/office/powerpoint/2010/main" val="397944909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ppt_x"/>
                                          </p:val>
                                        </p:tav>
                                        <p:tav tm="100000">
                                          <p:val>
                                            <p:strVal val="#ppt_x"/>
                                          </p:val>
                                        </p:tav>
                                      </p:tavLst>
                                    </p:anim>
                                    <p:anim calcmode="lin" valueType="num">
                                      <p:cBhvr additive="base">
                                        <p:cTn id="20" dur="500" fill="hold"/>
                                        <p:tgtEl>
                                          <p:spTgt spid="26"/>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500" fill="hold"/>
                                        <p:tgtEl>
                                          <p:spTgt spid="12"/>
                                        </p:tgtEl>
                                        <p:attrNameLst>
                                          <p:attrName>ppt_w</p:attrName>
                                        </p:attrNameLst>
                                      </p:cBhvr>
                                      <p:tavLst>
                                        <p:tav tm="0">
                                          <p:val>
                                            <p:fltVal val="0"/>
                                          </p:val>
                                        </p:tav>
                                        <p:tav tm="100000">
                                          <p:val>
                                            <p:strVal val="#ppt_w"/>
                                          </p:val>
                                        </p:tav>
                                      </p:tavLst>
                                    </p:anim>
                                    <p:anim calcmode="lin" valueType="num">
                                      <p:cBhvr>
                                        <p:cTn id="25" dur="500" fill="hold"/>
                                        <p:tgtEl>
                                          <p:spTgt spid="12"/>
                                        </p:tgtEl>
                                        <p:attrNameLst>
                                          <p:attrName>ppt_h</p:attrName>
                                        </p:attrNameLst>
                                      </p:cBhvr>
                                      <p:tavLst>
                                        <p:tav tm="0">
                                          <p:val>
                                            <p:fltVal val="0"/>
                                          </p:val>
                                        </p:tav>
                                        <p:tav tm="100000">
                                          <p:val>
                                            <p:strVal val="#ppt_h"/>
                                          </p:val>
                                        </p:tav>
                                      </p:tavLst>
                                    </p:anim>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53">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11" name="PA-102255">
            <a:extLst>
              <a:ext uri="{FF2B5EF4-FFF2-40B4-BE49-F238E27FC236}">
                <a16:creationId xmlns:a16="http://schemas.microsoft.com/office/drawing/2014/main" id="{CF7872A1-E90C-4CA5-9279-C0841C3C47A3}"/>
              </a:ext>
            </a:extLst>
          </p:cNvPr>
          <p:cNvSpPr/>
          <p:nvPr>
            <p:custDataLst>
              <p:tags r:id="rId2"/>
            </p:custDataLst>
          </p:nvPr>
        </p:nvSpPr>
        <p:spPr>
          <a:xfrm>
            <a:off x="1206831" y="2444345"/>
            <a:ext cx="10344947" cy="784189"/>
          </a:xfrm>
          <a:prstGeom prst="rect">
            <a:avLst/>
          </a:prstGeom>
        </p:spPr>
        <p:txBody>
          <a:bodyPr wrap="square">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关东军的“大脑”。１９１８年，他以全校第二名的总成绩毕业于日本陆军大学，当时曾有人评价说，石原莞尔的头脑是陆军大学“有史以来第一的头脑”。</a:t>
            </a:r>
            <a:endParaRPr lang="en-US" altLang="zh-CN" dirty="0">
              <a:latin typeface="思源黑体 CN Medium" panose="020B0600000000000000" pitchFamily="34" charset="-122"/>
              <a:ea typeface="思源黑体 CN Medium" panose="020B0600000000000000" pitchFamily="34" charset="-122"/>
              <a:sym typeface="+mn-lt"/>
            </a:endParaRPr>
          </a:p>
        </p:txBody>
      </p:sp>
      <p:sp>
        <p:nvSpPr>
          <p:cNvPr id="15" name="PA-102256">
            <a:extLst>
              <a:ext uri="{FF2B5EF4-FFF2-40B4-BE49-F238E27FC236}">
                <a16:creationId xmlns:a16="http://schemas.microsoft.com/office/drawing/2014/main" id="{097B5D7F-B23E-4D05-B4EA-72763753BFB9}"/>
              </a:ext>
            </a:extLst>
          </p:cNvPr>
          <p:cNvSpPr/>
          <p:nvPr>
            <p:custDataLst>
              <p:tags r:id="rId3"/>
            </p:custDataLst>
          </p:nvPr>
        </p:nvSpPr>
        <p:spPr>
          <a:xfrm>
            <a:off x="1206831" y="1523117"/>
            <a:ext cx="2540000" cy="61976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思源黑体 CN Bold" panose="020B0800000000000000" pitchFamily="34" charset="-122"/>
                <a:ea typeface="思源黑体 CN Bold" panose="020B0800000000000000" pitchFamily="34" charset="-122"/>
              </a:rPr>
              <a:t>石原莞尔</a:t>
            </a:r>
          </a:p>
        </p:txBody>
      </p:sp>
      <p:sp>
        <p:nvSpPr>
          <p:cNvPr id="16" name="PA-102257">
            <a:extLst>
              <a:ext uri="{FF2B5EF4-FFF2-40B4-BE49-F238E27FC236}">
                <a16:creationId xmlns:a16="http://schemas.microsoft.com/office/drawing/2014/main" id="{0BEE7986-BCA5-4763-BE62-2BCF8B48D11E}"/>
              </a:ext>
            </a:extLst>
          </p:cNvPr>
          <p:cNvSpPr/>
          <p:nvPr>
            <p:custDataLst>
              <p:tags r:id="rId4"/>
            </p:custDataLst>
          </p:nvPr>
        </p:nvSpPr>
        <p:spPr>
          <a:xfrm>
            <a:off x="2681330" y="3619754"/>
            <a:ext cx="8870448" cy="1864293"/>
          </a:xfrm>
          <a:prstGeom prst="rect">
            <a:avLst/>
          </a:prstGeom>
        </p:spPr>
        <p:txBody>
          <a:bodyPr wrap="square">
            <a:spAutoFit/>
          </a:bodyPr>
          <a:lstStyle/>
          <a:p>
            <a:pPr lvl="0" algn="just">
              <a:lnSpc>
                <a:spcPct val="130000"/>
              </a:lnSpc>
            </a:pPr>
            <a:r>
              <a:rPr lang="zh-CN" altLang="en-US" dirty="0">
                <a:solidFill>
                  <a:prstClr val="black"/>
                </a:solidFill>
                <a:latin typeface="思源黑体 CN Medium" panose="020B0600000000000000" pitchFamily="34" charset="-122"/>
                <a:ea typeface="思源黑体 CN Medium" panose="020B0600000000000000" pitchFamily="34" charset="-122"/>
                <a:sym typeface="+mn-lt"/>
              </a:rPr>
              <a:t>１９２２年，他留学德国，研究过拿破仑军事思想和第一次世界大战史，但他的全部兴趣和爱好，都集中在如何完成日本的侵略扩张方面。</a:t>
            </a:r>
            <a:endParaRPr lang="en-US" altLang="zh-CN" dirty="0">
              <a:solidFill>
                <a:prstClr val="black"/>
              </a:solidFill>
              <a:latin typeface="思源黑体 CN Medium" panose="020B0600000000000000" pitchFamily="34" charset="-122"/>
              <a:ea typeface="思源黑体 CN Medium" panose="020B0600000000000000" pitchFamily="34" charset="-122"/>
              <a:sym typeface="+mn-lt"/>
            </a:endParaRPr>
          </a:p>
          <a:p>
            <a:pPr lvl="0" algn="just">
              <a:lnSpc>
                <a:spcPct val="130000"/>
              </a:lnSpc>
            </a:pPr>
            <a:r>
              <a:rPr lang="zh-CN" altLang="en-US" dirty="0">
                <a:solidFill>
                  <a:prstClr val="black"/>
                </a:solidFill>
                <a:latin typeface="思源黑体 CN Medium" panose="020B0600000000000000" pitchFamily="34" charset="-122"/>
                <a:ea typeface="思源黑体 CN Medium" panose="020B0600000000000000" pitchFamily="34" charset="-122"/>
                <a:sym typeface="+mn-lt"/>
              </a:rPr>
              <a:t>１９２８年１０月，他由日本陆军大学教官调任关东军作战参谋，与坂垣征四郎、土肥原贤二形成团伙，策划发动了“九一八”事变。 事变后，石原莞尔被任命为关东军副参谋长，后升任日本陆军中将</a:t>
            </a:r>
            <a:endParaRPr lang="zh-CN" altLang="en-US" dirty="0">
              <a:solidFill>
                <a:prstClr val="black"/>
              </a:solidFill>
              <a:latin typeface="思源黑体 CN Medium" panose="020B0600000000000000" pitchFamily="34" charset="-122"/>
              <a:ea typeface="思源黑体 CN Medium" panose="020B0600000000000000" pitchFamily="34" charset="-122"/>
            </a:endParaRPr>
          </a:p>
        </p:txBody>
      </p:sp>
      <p:pic>
        <p:nvPicPr>
          <p:cNvPr id="4" name="图片 3">
            <a:extLst>
              <a:ext uri="{FF2B5EF4-FFF2-40B4-BE49-F238E27FC236}">
                <a16:creationId xmlns:a16="http://schemas.microsoft.com/office/drawing/2014/main" id="{5FEFE2AC-D554-4FDB-940E-394B0892930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9100" y="3038224"/>
            <a:ext cx="2422230" cy="3027352"/>
          </a:xfrm>
          <a:prstGeom prst="rect">
            <a:avLst/>
          </a:prstGeom>
        </p:spPr>
      </p:pic>
    </p:spTree>
    <p:extLst>
      <p:ext uri="{BB962C8B-B14F-4D97-AF65-F5344CB8AC3E}">
        <p14:creationId xmlns:p14="http://schemas.microsoft.com/office/powerpoint/2010/main" val="265408209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20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11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arn(inVertical)">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58">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11" name="PA-102259">
            <a:extLst>
              <a:ext uri="{FF2B5EF4-FFF2-40B4-BE49-F238E27FC236}">
                <a16:creationId xmlns:a16="http://schemas.microsoft.com/office/drawing/2014/main" id="{14659831-78B3-4314-9536-C5B205D466FA}"/>
              </a:ext>
            </a:extLst>
          </p:cNvPr>
          <p:cNvSpPr/>
          <p:nvPr>
            <p:custDataLst>
              <p:tags r:id="rId2"/>
            </p:custDataLst>
          </p:nvPr>
        </p:nvSpPr>
        <p:spPr>
          <a:xfrm>
            <a:off x="812612" y="2051812"/>
            <a:ext cx="10597510" cy="3946708"/>
          </a:xfrm>
          <a:prstGeom prst="rect">
            <a:avLst/>
          </a:prstGeom>
          <a:noFill/>
          <a:ln w="19050">
            <a:solidFill>
              <a:srgbClr val="C00000"/>
            </a:solidFill>
          </a:ln>
          <a:effectLst>
            <a:outerShdw blurRad="1905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13" name="PA-102260">
            <a:extLst>
              <a:ext uri="{FF2B5EF4-FFF2-40B4-BE49-F238E27FC236}">
                <a16:creationId xmlns:a16="http://schemas.microsoft.com/office/drawing/2014/main" id="{9F171166-235A-49DE-B5F2-33614757CA0D}"/>
              </a:ext>
            </a:extLst>
          </p:cNvPr>
          <p:cNvSpPr/>
          <p:nvPr>
            <p:custDataLst>
              <p:tags r:id="rId3"/>
            </p:custDataLst>
          </p:nvPr>
        </p:nvSpPr>
        <p:spPr bwMode="auto">
          <a:xfrm>
            <a:off x="4886340" y="1669538"/>
            <a:ext cx="2478555" cy="761498"/>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rgbClr val="C00000"/>
          </a:solidFill>
          <a:ln>
            <a:noFill/>
          </a:ln>
          <a:effectLst/>
        </p:spPr>
        <p:txBody>
          <a:bodyPr wrap="square" lIns="91440" tIns="45720" rIns="91440" bIns="45720" anchor="ctr">
            <a:normAutofit/>
          </a:bodyPr>
          <a:lstStyle/>
          <a:p>
            <a:pPr algn="ctr"/>
            <a:endParaRPr dirty="0"/>
          </a:p>
        </p:txBody>
      </p:sp>
      <p:sp>
        <p:nvSpPr>
          <p:cNvPr id="27" name="PA-102261">
            <a:extLst>
              <a:ext uri="{FF2B5EF4-FFF2-40B4-BE49-F238E27FC236}">
                <a16:creationId xmlns:a16="http://schemas.microsoft.com/office/drawing/2014/main" id="{3F5545B4-8E3B-4368-A867-E4980582C4F3}"/>
              </a:ext>
            </a:extLst>
          </p:cNvPr>
          <p:cNvSpPr txBox="1"/>
          <p:nvPr>
            <p:custDataLst>
              <p:tags r:id="rId4"/>
            </p:custDataLst>
          </p:nvPr>
        </p:nvSpPr>
        <p:spPr>
          <a:xfrm>
            <a:off x="5086706" y="1853633"/>
            <a:ext cx="2049321" cy="393307"/>
          </a:xfrm>
          <a:prstGeom prst="rect">
            <a:avLst/>
          </a:prstGeom>
          <a:noFill/>
        </p:spPr>
        <p:txBody>
          <a:bodyPr wrap="square" lIns="91440" tIns="45720" rIns="91440" bIns="45720">
            <a:noAutofit/>
          </a:bodyPr>
          <a:lstStyle/>
          <a:p>
            <a:pPr algn="ctr"/>
            <a:r>
              <a:rPr lang="zh-CN" altLang="en-US" sz="2400" b="1" dirty="0">
                <a:solidFill>
                  <a:schemeClr val="bg1"/>
                </a:solidFill>
                <a:latin typeface="思源黑体 CN Medium" panose="020B0600000000000000" pitchFamily="34" charset="-122"/>
                <a:ea typeface="思源黑体 CN Medium" panose="020B0600000000000000" pitchFamily="34" charset="-122"/>
              </a:rPr>
              <a:t>土肥原贤二</a:t>
            </a:r>
          </a:p>
        </p:txBody>
      </p:sp>
      <p:grpSp>
        <p:nvGrpSpPr>
          <p:cNvPr id="28" name="PA-102262">
            <a:extLst>
              <a:ext uri="{FF2B5EF4-FFF2-40B4-BE49-F238E27FC236}">
                <a16:creationId xmlns:a16="http://schemas.microsoft.com/office/drawing/2014/main" id="{75D9A342-576B-4EE5-AAE3-2A91E8EAAB93}"/>
              </a:ext>
            </a:extLst>
          </p:cNvPr>
          <p:cNvGrpSpPr/>
          <p:nvPr>
            <p:custDataLst>
              <p:tags r:id="rId5"/>
            </p:custDataLst>
          </p:nvPr>
        </p:nvGrpSpPr>
        <p:grpSpPr>
          <a:xfrm>
            <a:off x="5794117" y="5698341"/>
            <a:ext cx="577395" cy="91085"/>
            <a:chOff x="3208552" y="5168670"/>
            <a:chExt cx="577395" cy="91085"/>
          </a:xfrm>
          <a:solidFill>
            <a:srgbClr val="C00000"/>
          </a:solidFill>
        </p:grpSpPr>
        <p:sp>
          <p:nvSpPr>
            <p:cNvPr id="29" name="PA-isļîḓe">
              <a:extLst>
                <a:ext uri="{FF2B5EF4-FFF2-40B4-BE49-F238E27FC236}">
                  <a16:creationId xmlns:a16="http://schemas.microsoft.com/office/drawing/2014/main" id="{9378BC70-434A-4E30-A3D6-4EAF0DE18CDB}"/>
                </a:ext>
              </a:extLst>
            </p:cNvPr>
            <p:cNvSpPr/>
            <p:nvPr>
              <p:custDataLst>
                <p:tags r:id="rId10"/>
              </p:custDataLst>
            </p:nvPr>
          </p:nvSpPr>
          <p:spPr bwMode="auto">
            <a:xfrm rot="16200000" flipH="1">
              <a:off x="3208552" y="5168670"/>
              <a:ext cx="91085" cy="91085"/>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grpFill/>
            <a:ln>
              <a:solidFill>
                <a:srgbClr val="C00000"/>
              </a:solidFill>
            </a:ln>
          </p:spPr>
          <p:txBody>
            <a:bodyPr wrap="square" lIns="91440" tIns="45720" rIns="91440" bIns="45720" anchor="ctr">
              <a:normAutofit fontScale="25000" lnSpcReduction="20000"/>
            </a:bodyPr>
            <a:lstStyle/>
            <a:p>
              <a:pPr algn="ctr"/>
              <a:endParaRPr>
                <a:latin typeface="思源黑体 CN Medium" panose="020B0600000000000000" pitchFamily="34" charset="-122"/>
                <a:ea typeface="思源黑体 CN Medium" panose="020B0600000000000000" pitchFamily="34" charset="-122"/>
              </a:endParaRPr>
            </a:p>
          </p:txBody>
        </p:sp>
        <p:sp>
          <p:nvSpPr>
            <p:cNvPr id="30" name="PA-íŝļídé">
              <a:extLst>
                <a:ext uri="{FF2B5EF4-FFF2-40B4-BE49-F238E27FC236}">
                  <a16:creationId xmlns:a16="http://schemas.microsoft.com/office/drawing/2014/main" id="{1C410862-BFCC-4680-9C21-9DE46C6A6605}"/>
                </a:ext>
              </a:extLst>
            </p:cNvPr>
            <p:cNvSpPr/>
            <p:nvPr>
              <p:custDataLst>
                <p:tags r:id="rId11"/>
              </p:custDataLst>
            </p:nvPr>
          </p:nvSpPr>
          <p:spPr bwMode="auto">
            <a:xfrm rot="16200000" flipH="1">
              <a:off x="3330130" y="5168670"/>
              <a:ext cx="91085" cy="91085"/>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grpFill/>
            <a:ln>
              <a:solidFill>
                <a:srgbClr val="C00000"/>
              </a:solidFill>
            </a:ln>
          </p:spPr>
          <p:txBody>
            <a:bodyPr wrap="square" lIns="91440" tIns="45720" rIns="91440" bIns="45720" anchor="ctr">
              <a:normAutofit fontScale="25000" lnSpcReduction="20000"/>
            </a:bodyPr>
            <a:lstStyle/>
            <a:p>
              <a:pPr algn="ctr"/>
              <a:endParaRPr>
                <a:latin typeface="思源黑体 CN Medium" panose="020B0600000000000000" pitchFamily="34" charset="-122"/>
                <a:ea typeface="思源黑体 CN Medium" panose="020B0600000000000000" pitchFamily="34" charset="-122"/>
              </a:endParaRPr>
            </a:p>
          </p:txBody>
        </p:sp>
        <p:sp>
          <p:nvSpPr>
            <p:cNvPr id="31" name="PA-íŝlíḑê">
              <a:extLst>
                <a:ext uri="{FF2B5EF4-FFF2-40B4-BE49-F238E27FC236}">
                  <a16:creationId xmlns:a16="http://schemas.microsoft.com/office/drawing/2014/main" id="{142B5DCC-8B11-4C63-ACE5-E43CAA103B8D}"/>
                </a:ext>
              </a:extLst>
            </p:cNvPr>
            <p:cNvSpPr/>
            <p:nvPr>
              <p:custDataLst>
                <p:tags r:id="rId12"/>
              </p:custDataLst>
            </p:nvPr>
          </p:nvSpPr>
          <p:spPr bwMode="auto">
            <a:xfrm rot="16200000" flipH="1">
              <a:off x="3451707" y="5168670"/>
              <a:ext cx="91085" cy="91085"/>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grpFill/>
            <a:ln>
              <a:solidFill>
                <a:srgbClr val="C00000"/>
              </a:solidFill>
            </a:ln>
          </p:spPr>
          <p:txBody>
            <a:bodyPr wrap="square" lIns="91440" tIns="45720" rIns="91440" bIns="45720" anchor="ctr">
              <a:normAutofit fontScale="25000" lnSpcReduction="20000"/>
            </a:bodyPr>
            <a:lstStyle/>
            <a:p>
              <a:pPr algn="ctr"/>
              <a:endParaRPr>
                <a:latin typeface="思源黑体 CN Medium" panose="020B0600000000000000" pitchFamily="34" charset="-122"/>
                <a:ea typeface="思源黑体 CN Medium" panose="020B0600000000000000" pitchFamily="34" charset="-122"/>
              </a:endParaRPr>
            </a:p>
          </p:txBody>
        </p:sp>
        <p:sp>
          <p:nvSpPr>
            <p:cNvPr id="32" name="PA-îśḻïdè">
              <a:extLst>
                <a:ext uri="{FF2B5EF4-FFF2-40B4-BE49-F238E27FC236}">
                  <a16:creationId xmlns:a16="http://schemas.microsoft.com/office/drawing/2014/main" id="{92C35155-8FE4-4A74-937B-FEA2731F0549}"/>
                </a:ext>
              </a:extLst>
            </p:cNvPr>
            <p:cNvSpPr/>
            <p:nvPr>
              <p:custDataLst>
                <p:tags r:id="rId13"/>
              </p:custDataLst>
            </p:nvPr>
          </p:nvSpPr>
          <p:spPr bwMode="auto">
            <a:xfrm rot="16200000" flipH="1">
              <a:off x="3573284" y="5168670"/>
              <a:ext cx="91085" cy="91085"/>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grpFill/>
            <a:ln>
              <a:solidFill>
                <a:srgbClr val="C00000"/>
              </a:solidFill>
            </a:ln>
          </p:spPr>
          <p:txBody>
            <a:bodyPr wrap="square" lIns="91440" tIns="45720" rIns="91440" bIns="45720" anchor="ctr">
              <a:normAutofit fontScale="25000" lnSpcReduction="20000"/>
            </a:bodyPr>
            <a:lstStyle/>
            <a:p>
              <a:pPr algn="ctr"/>
              <a:endParaRPr>
                <a:latin typeface="思源黑体 CN Medium" panose="020B0600000000000000" pitchFamily="34" charset="-122"/>
                <a:ea typeface="思源黑体 CN Medium" panose="020B0600000000000000" pitchFamily="34" charset="-122"/>
              </a:endParaRPr>
            </a:p>
          </p:txBody>
        </p:sp>
        <p:sp>
          <p:nvSpPr>
            <p:cNvPr id="33" name="PA-ïşḷidê">
              <a:extLst>
                <a:ext uri="{FF2B5EF4-FFF2-40B4-BE49-F238E27FC236}">
                  <a16:creationId xmlns:a16="http://schemas.microsoft.com/office/drawing/2014/main" id="{75640D6F-D864-4DF6-8CF0-7927CA73B90E}"/>
                </a:ext>
              </a:extLst>
            </p:cNvPr>
            <p:cNvSpPr/>
            <p:nvPr>
              <p:custDataLst>
                <p:tags r:id="rId14"/>
              </p:custDataLst>
            </p:nvPr>
          </p:nvSpPr>
          <p:spPr bwMode="auto">
            <a:xfrm rot="16200000" flipH="1">
              <a:off x="3694862" y="5168670"/>
              <a:ext cx="91085" cy="91085"/>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grpFill/>
            <a:ln>
              <a:solidFill>
                <a:srgbClr val="C00000"/>
              </a:solidFill>
            </a:ln>
          </p:spPr>
          <p:txBody>
            <a:bodyPr wrap="square" lIns="91440" tIns="45720" rIns="91440" bIns="45720" anchor="ctr">
              <a:normAutofit fontScale="25000" lnSpcReduction="20000"/>
            </a:bodyPr>
            <a:lstStyle/>
            <a:p>
              <a:pPr algn="ctr"/>
              <a:endParaRPr>
                <a:latin typeface="思源黑体 CN Medium" panose="020B0600000000000000" pitchFamily="34" charset="-122"/>
                <a:ea typeface="思源黑体 CN Medium" panose="020B0600000000000000" pitchFamily="34" charset="-122"/>
              </a:endParaRPr>
            </a:p>
          </p:txBody>
        </p:sp>
      </p:grpSp>
      <p:grpSp>
        <p:nvGrpSpPr>
          <p:cNvPr id="34" name="PA-102263">
            <a:extLst>
              <a:ext uri="{FF2B5EF4-FFF2-40B4-BE49-F238E27FC236}">
                <a16:creationId xmlns:a16="http://schemas.microsoft.com/office/drawing/2014/main" id="{30036DF9-3E7E-414D-9C58-9667F2878348}"/>
              </a:ext>
            </a:extLst>
          </p:cNvPr>
          <p:cNvGrpSpPr/>
          <p:nvPr>
            <p:custDataLst>
              <p:tags r:id="rId6"/>
            </p:custDataLst>
          </p:nvPr>
        </p:nvGrpSpPr>
        <p:grpSpPr>
          <a:xfrm>
            <a:off x="908700" y="2482256"/>
            <a:ext cx="10156414" cy="3261628"/>
            <a:chOff x="839252" y="2598003"/>
            <a:chExt cx="6934264" cy="3261628"/>
          </a:xfrm>
        </p:grpSpPr>
        <p:sp>
          <p:nvSpPr>
            <p:cNvPr id="35" name="PA-iṥḻîḍè">
              <a:extLst>
                <a:ext uri="{FF2B5EF4-FFF2-40B4-BE49-F238E27FC236}">
                  <a16:creationId xmlns:a16="http://schemas.microsoft.com/office/drawing/2014/main" id="{8C47A628-F761-48F6-8F60-6C68B07A026D}"/>
                </a:ext>
              </a:extLst>
            </p:cNvPr>
            <p:cNvSpPr txBox="1"/>
            <p:nvPr>
              <p:custDataLst>
                <p:tags r:id="rId7"/>
              </p:custDataLst>
            </p:nvPr>
          </p:nvSpPr>
          <p:spPr>
            <a:xfrm>
              <a:off x="7383666" y="4442156"/>
              <a:ext cx="389850" cy="830997"/>
            </a:xfrm>
            <a:prstGeom prst="rect">
              <a:avLst/>
            </a:prstGeom>
            <a:noFill/>
          </p:spPr>
          <p:txBody>
            <a:bodyPr wrap="square" lIns="91440" tIns="45720" rIns="91440" bIns="45720">
              <a:normAutofit/>
            </a:bodyPr>
            <a:lstStyle/>
            <a:p>
              <a:r>
                <a:rPr lang="id-ID" sz="4800" dirty="0">
                  <a:latin typeface="思源黑体 CN Medium" panose="020B0600000000000000" pitchFamily="34" charset="-122"/>
                  <a:ea typeface="思源黑体 CN Medium" panose="020B0600000000000000" pitchFamily="34" charset="-122"/>
                </a:rPr>
                <a:t>”</a:t>
              </a:r>
            </a:p>
          </p:txBody>
        </p:sp>
        <p:sp>
          <p:nvSpPr>
            <p:cNvPr id="36" name="PA-iṧļïḋè">
              <a:extLst>
                <a:ext uri="{FF2B5EF4-FFF2-40B4-BE49-F238E27FC236}">
                  <a16:creationId xmlns:a16="http://schemas.microsoft.com/office/drawing/2014/main" id="{FE519D66-9F1E-4D86-9AEF-A69CEB36FA84}"/>
                </a:ext>
              </a:extLst>
            </p:cNvPr>
            <p:cNvSpPr txBox="1"/>
            <p:nvPr>
              <p:custDataLst>
                <p:tags r:id="rId8"/>
              </p:custDataLst>
            </p:nvPr>
          </p:nvSpPr>
          <p:spPr>
            <a:xfrm>
              <a:off x="839252" y="2598003"/>
              <a:ext cx="389850" cy="830997"/>
            </a:xfrm>
            <a:prstGeom prst="rect">
              <a:avLst/>
            </a:prstGeom>
            <a:noFill/>
          </p:spPr>
          <p:txBody>
            <a:bodyPr wrap="square" lIns="91440" tIns="45720" rIns="91440" bIns="45720">
              <a:normAutofit/>
            </a:bodyPr>
            <a:lstStyle/>
            <a:p>
              <a:r>
                <a:rPr lang="id-ID" sz="4800" dirty="0">
                  <a:latin typeface="思源黑体 CN Medium" panose="020B0600000000000000" pitchFamily="34" charset="-122"/>
                  <a:ea typeface="思源黑体 CN Medium" panose="020B0600000000000000" pitchFamily="34" charset="-122"/>
                </a:rPr>
                <a:t>“</a:t>
              </a:r>
            </a:p>
          </p:txBody>
        </p:sp>
        <p:sp>
          <p:nvSpPr>
            <p:cNvPr id="37" name="PA-矩形 36">
              <a:extLst>
                <a:ext uri="{FF2B5EF4-FFF2-40B4-BE49-F238E27FC236}">
                  <a16:creationId xmlns:a16="http://schemas.microsoft.com/office/drawing/2014/main" id="{8766771F-372F-4D17-A17A-3D579E7FAAAE}"/>
                </a:ext>
              </a:extLst>
            </p:cNvPr>
            <p:cNvSpPr/>
            <p:nvPr>
              <p:custDataLst>
                <p:tags r:id="rId9"/>
              </p:custDataLst>
            </p:nvPr>
          </p:nvSpPr>
          <p:spPr>
            <a:xfrm>
              <a:off x="1183143" y="2926007"/>
              <a:ext cx="6377445" cy="2933624"/>
            </a:xfrm>
            <a:prstGeom prst="rect">
              <a:avLst/>
            </a:prstGeom>
          </p:spPr>
          <p:txBody>
            <a:bodyPr wrap="square">
              <a:spAutoFit/>
            </a:bodyPr>
            <a:lstStyle/>
            <a:p>
              <a:pPr algn="just">
                <a:lnSpc>
                  <a:spcPct val="130000"/>
                </a:lnSpc>
              </a:pPr>
              <a:r>
                <a:rPr lang="zh-CN" altLang="en-US" sz="2400" dirty="0">
                  <a:latin typeface="思源黑体 CN Medium" panose="020B0600000000000000" pitchFamily="34" charset="-122"/>
                  <a:ea typeface="思源黑体 CN Medium" panose="020B0600000000000000" pitchFamily="34" charset="-122"/>
                </a:rPr>
                <a:t>号称“中国通”。他１９１２年从日本陆军大学毕业后，任职于日本陆军参谋本部，随即被派往中国，开始了长达３０年的特务生涯。他能讲一口流利的北京话，还会讲几种中国方言，１９３０年任天津特务机关长，“九一八” 事变前３０天，他调任沈阳特务机关长。虽然“九一八”事变发生时，他不在沈阳，但由他主持的土肥原特务机关却是发动事变的中心</a:t>
              </a:r>
              <a:r>
                <a:rPr lang="en-US" altLang="zh-CN" sz="2400" dirty="0">
                  <a:latin typeface="思源黑体 CN Medium" panose="020B0600000000000000" pitchFamily="34" charset="-122"/>
                  <a:ea typeface="思源黑体 CN Medium" panose="020B0600000000000000" pitchFamily="34" charset="-122"/>
                </a:rPr>
                <a:t>……</a:t>
              </a:r>
              <a:endParaRPr lang="zh-CN" altLang="en-US" sz="2400" dirty="0">
                <a:latin typeface="思源黑体 CN Medium" panose="020B0600000000000000" pitchFamily="34" charset="-122"/>
                <a:ea typeface="思源黑体 CN Medium" panose="020B0600000000000000" pitchFamily="34" charset="-122"/>
              </a:endParaRPr>
            </a:p>
          </p:txBody>
        </p:sp>
      </p:grpSp>
    </p:spTree>
    <p:extLst>
      <p:ext uri="{BB962C8B-B14F-4D97-AF65-F5344CB8AC3E}">
        <p14:creationId xmlns:p14="http://schemas.microsoft.com/office/powerpoint/2010/main" val="210076055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750"/>
                                        <p:tgtEl>
                                          <p:spTgt spid="11"/>
                                        </p:tgtEl>
                                      </p:cBhvr>
                                    </p:animEffect>
                                    <p:anim calcmode="lin" valueType="num">
                                      <p:cBhvr>
                                        <p:cTn id="8" dur="750" fill="hold"/>
                                        <p:tgtEl>
                                          <p:spTgt spid="11"/>
                                        </p:tgtEl>
                                        <p:attrNameLst>
                                          <p:attrName>ppt_x</p:attrName>
                                        </p:attrNameLst>
                                      </p:cBhvr>
                                      <p:tavLst>
                                        <p:tav tm="0">
                                          <p:val>
                                            <p:strVal val="#ppt_x"/>
                                          </p:val>
                                        </p:tav>
                                        <p:tav tm="100000">
                                          <p:val>
                                            <p:strVal val="#ppt_x"/>
                                          </p:val>
                                        </p:tav>
                                      </p:tavLst>
                                    </p:anim>
                                    <p:anim calcmode="lin" valueType="num">
                                      <p:cBhvr>
                                        <p:cTn id="9" dur="75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31" presetClass="entr" presetSubtype="0"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p:cTn id="13" dur="750" fill="hold"/>
                                        <p:tgtEl>
                                          <p:spTgt spid="34"/>
                                        </p:tgtEl>
                                        <p:attrNameLst>
                                          <p:attrName>ppt_w</p:attrName>
                                        </p:attrNameLst>
                                      </p:cBhvr>
                                      <p:tavLst>
                                        <p:tav tm="0">
                                          <p:val>
                                            <p:fltVal val="0"/>
                                          </p:val>
                                        </p:tav>
                                        <p:tav tm="100000">
                                          <p:val>
                                            <p:strVal val="#ppt_w"/>
                                          </p:val>
                                        </p:tav>
                                      </p:tavLst>
                                    </p:anim>
                                    <p:anim calcmode="lin" valueType="num">
                                      <p:cBhvr>
                                        <p:cTn id="14" dur="750" fill="hold"/>
                                        <p:tgtEl>
                                          <p:spTgt spid="34"/>
                                        </p:tgtEl>
                                        <p:attrNameLst>
                                          <p:attrName>ppt_h</p:attrName>
                                        </p:attrNameLst>
                                      </p:cBhvr>
                                      <p:tavLst>
                                        <p:tav tm="0">
                                          <p:val>
                                            <p:fltVal val="0"/>
                                          </p:val>
                                        </p:tav>
                                        <p:tav tm="100000">
                                          <p:val>
                                            <p:strVal val="#ppt_h"/>
                                          </p:val>
                                        </p:tav>
                                      </p:tavLst>
                                    </p:anim>
                                    <p:anim calcmode="lin" valueType="num">
                                      <p:cBhvr>
                                        <p:cTn id="15" dur="750" fill="hold"/>
                                        <p:tgtEl>
                                          <p:spTgt spid="34"/>
                                        </p:tgtEl>
                                        <p:attrNameLst>
                                          <p:attrName>style.rotation</p:attrName>
                                        </p:attrNameLst>
                                      </p:cBhvr>
                                      <p:tavLst>
                                        <p:tav tm="0">
                                          <p:val>
                                            <p:fltVal val="90"/>
                                          </p:val>
                                        </p:tav>
                                        <p:tav tm="100000">
                                          <p:val>
                                            <p:fltVal val="0"/>
                                          </p:val>
                                        </p:tav>
                                      </p:tavLst>
                                    </p:anim>
                                    <p:animEffect transition="in" filter="fade">
                                      <p:cBhvr>
                                        <p:cTn id="16" dur="750"/>
                                        <p:tgtEl>
                                          <p:spTgt spid="34"/>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p:cTn id="20" dur="750" fill="hold"/>
                                        <p:tgtEl>
                                          <p:spTgt spid="27"/>
                                        </p:tgtEl>
                                        <p:attrNameLst>
                                          <p:attrName>ppt_w</p:attrName>
                                        </p:attrNameLst>
                                      </p:cBhvr>
                                      <p:tavLst>
                                        <p:tav tm="0">
                                          <p:val>
                                            <p:fltVal val="0"/>
                                          </p:val>
                                        </p:tav>
                                        <p:tav tm="100000">
                                          <p:val>
                                            <p:strVal val="#ppt_w"/>
                                          </p:val>
                                        </p:tav>
                                      </p:tavLst>
                                    </p:anim>
                                    <p:anim calcmode="lin" valueType="num">
                                      <p:cBhvr>
                                        <p:cTn id="21" dur="750" fill="hold"/>
                                        <p:tgtEl>
                                          <p:spTgt spid="27"/>
                                        </p:tgtEl>
                                        <p:attrNameLst>
                                          <p:attrName>ppt_h</p:attrName>
                                        </p:attrNameLst>
                                      </p:cBhvr>
                                      <p:tavLst>
                                        <p:tav tm="0">
                                          <p:val>
                                            <p:fltVal val="0"/>
                                          </p:val>
                                        </p:tav>
                                        <p:tav tm="100000">
                                          <p:val>
                                            <p:strVal val="#ppt_h"/>
                                          </p:val>
                                        </p:tav>
                                      </p:tavLst>
                                    </p:anim>
                                    <p:animEffect transition="in" filter="fade">
                                      <p:cBhvr>
                                        <p:cTn id="22" dur="750"/>
                                        <p:tgtEl>
                                          <p:spTgt spid="27"/>
                                        </p:tgtEl>
                                      </p:cBhvr>
                                    </p:animEffect>
                                  </p:childTnLst>
                                </p:cTn>
                              </p:par>
                            </p:childTnLst>
                          </p:cTn>
                        </p:par>
                        <p:par>
                          <p:cTn id="23" fill="hold">
                            <p:stCondLst>
                              <p:cond delay="2250"/>
                            </p:stCondLst>
                            <p:childTnLst>
                              <p:par>
                                <p:cTn id="24" presetID="10" presetClass="entr" presetSubtype="0" fill="hold" nodeType="after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fade">
                                      <p:cBhvr>
                                        <p:cTn id="2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D0BCD228-1A31-4EAC-9786-45BC9ACD908B}"/>
              </a:ext>
            </a:extLst>
          </p:cNvPr>
          <p:cNvSpPr/>
          <p:nvPr/>
        </p:nvSpPr>
        <p:spPr>
          <a:xfrm>
            <a:off x="89452" y="2335696"/>
            <a:ext cx="11867322" cy="109330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102266">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11" name="PA-102267">
            <a:extLst>
              <a:ext uri="{FF2B5EF4-FFF2-40B4-BE49-F238E27FC236}">
                <a16:creationId xmlns:a16="http://schemas.microsoft.com/office/drawing/2014/main" id="{677DC9A6-8FD4-42B7-B913-35C470208665}"/>
              </a:ext>
            </a:extLst>
          </p:cNvPr>
          <p:cNvSpPr txBox="1"/>
          <p:nvPr>
            <p:custDataLst>
              <p:tags r:id="rId2"/>
            </p:custDataLst>
          </p:nvPr>
        </p:nvSpPr>
        <p:spPr>
          <a:xfrm>
            <a:off x="818197" y="1366247"/>
            <a:ext cx="3005951" cy="769441"/>
          </a:xfrm>
          <a:prstGeom prst="rect">
            <a:avLst/>
          </a:prstGeom>
          <a:noFill/>
        </p:spPr>
        <p:txBody>
          <a:bodyPr wrap="none" rtlCol="0">
            <a:spAutoFit/>
          </a:bodyPr>
          <a:lstStyle/>
          <a:p>
            <a:r>
              <a:rPr lang="zh-CN" altLang="en-US" sz="4400" dirty="0">
                <a:solidFill>
                  <a:srgbClr val="C00000"/>
                </a:solidFill>
                <a:latin typeface="思源黑体 CN Bold" panose="020B0800000000000000" pitchFamily="34" charset="-122"/>
                <a:ea typeface="思源黑体 CN Bold" panose="020B0800000000000000" pitchFamily="34" charset="-122"/>
              </a:rPr>
              <a:t>板垣征四郎</a:t>
            </a:r>
          </a:p>
        </p:txBody>
      </p:sp>
      <p:sp>
        <p:nvSpPr>
          <p:cNvPr id="12" name="PA-102268">
            <a:extLst>
              <a:ext uri="{FF2B5EF4-FFF2-40B4-BE49-F238E27FC236}">
                <a16:creationId xmlns:a16="http://schemas.microsoft.com/office/drawing/2014/main" id="{DE177C53-C5DD-4877-85CC-50637EE3FBDD}"/>
              </a:ext>
            </a:extLst>
          </p:cNvPr>
          <p:cNvSpPr txBox="1"/>
          <p:nvPr>
            <p:custDataLst>
              <p:tags r:id="rId3"/>
            </p:custDataLst>
          </p:nvPr>
        </p:nvSpPr>
        <p:spPr>
          <a:xfrm>
            <a:off x="739645" y="2410668"/>
            <a:ext cx="9627829" cy="810716"/>
          </a:xfrm>
          <a:prstGeom prst="rect">
            <a:avLst/>
          </a:prstGeom>
          <a:noFill/>
        </p:spPr>
        <p:txBody>
          <a:bodyPr wrap="square" lIns="42969" tIns="21485" rIns="42969" bIns="21485" rtlCol="0">
            <a:spAutoFit/>
          </a:bodyPr>
          <a:lstStyle/>
          <a:p>
            <a:pPr algn="just">
              <a:lnSpc>
                <a:spcPct val="130000"/>
              </a:lnSpc>
            </a:pPr>
            <a:r>
              <a:rPr lang="zh-CN" altLang="en-US" sz="2000" dirty="0">
                <a:solidFill>
                  <a:schemeClr val="bg1"/>
                </a:solidFill>
                <a:latin typeface="思源黑体 CN Medium" panose="020B0600000000000000" pitchFamily="34" charset="-122"/>
                <a:ea typeface="思源黑体 CN Medium" panose="020B0600000000000000" pitchFamily="34" charset="-122"/>
              </a:rPr>
              <a:t>板垣征四郎</a:t>
            </a:r>
            <a:r>
              <a:rPr lang="en-US" altLang="zh-CN" sz="2000" dirty="0">
                <a:solidFill>
                  <a:schemeClr val="bg1"/>
                </a:solidFill>
                <a:latin typeface="思源黑体 CN Medium" panose="020B0600000000000000" pitchFamily="34" charset="-122"/>
                <a:ea typeface="思源黑体 CN Medium" panose="020B0600000000000000" pitchFamily="34" charset="-122"/>
              </a:rPr>
              <a:t>(</a:t>
            </a:r>
            <a:r>
              <a:rPr lang="en-US" altLang="zh-CN" sz="2000" dirty="0" err="1">
                <a:solidFill>
                  <a:schemeClr val="bg1"/>
                </a:solidFill>
                <a:latin typeface="思源黑体 CN Medium" panose="020B0600000000000000" pitchFamily="34" charset="-122"/>
                <a:ea typeface="思源黑体 CN Medium" panose="020B0600000000000000" pitchFamily="34" charset="-122"/>
              </a:rPr>
              <a:t>Seisirou</a:t>
            </a:r>
            <a:r>
              <a:rPr lang="en-US" altLang="zh-CN" sz="2000" dirty="0">
                <a:solidFill>
                  <a:schemeClr val="bg1"/>
                </a:solidFill>
                <a:latin typeface="思源黑体 CN Medium" panose="020B0600000000000000" pitchFamily="34" charset="-122"/>
                <a:ea typeface="思源黑体 CN Medium" panose="020B0600000000000000" pitchFamily="34" charset="-122"/>
              </a:rPr>
              <a:t> ITAGAKI)</a:t>
            </a:r>
            <a:r>
              <a:rPr lang="zh-CN" altLang="en-US" sz="2000" dirty="0">
                <a:solidFill>
                  <a:schemeClr val="bg1"/>
                </a:solidFill>
                <a:latin typeface="思源黑体 CN Medium" panose="020B0600000000000000" pitchFamily="34" charset="-122"/>
                <a:ea typeface="思源黑体 CN Medium" panose="020B0600000000000000" pitchFamily="34" charset="-122"/>
              </a:rPr>
              <a:t>，日本陆军大将，在日军中和以石原之智并称的板垣之胆。是日本昭和时代重要将领，第二次世界大战甲级战犯之一。</a:t>
            </a:r>
          </a:p>
        </p:txBody>
      </p:sp>
      <p:sp>
        <p:nvSpPr>
          <p:cNvPr id="14" name="PA-102270">
            <a:extLst>
              <a:ext uri="{FF2B5EF4-FFF2-40B4-BE49-F238E27FC236}">
                <a16:creationId xmlns:a16="http://schemas.microsoft.com/office/drawing/2014/main" id="{C3D32F1B-E7D6-46CF-9C83-6B9EFBA814EA}"/>
              </a:ext>
            </a:extLst>
          </p:cNvPr>
          <p:cNvSpPr txBox="1"/>
          <p:nvPr>
            <p:custDataLst>
              <p:tags r:id="rId4"/>
            </p:custDataLst>
          </p:nvPr>
        </p:nvSpPr>
        <p:spPr>
          <a:xfrm>
            <a:off x="739646" y="3636616"/>
            <a:ext cx="10670476" cy="1617539"/>
          </a:xfrm>
          <a:prstGeom prst="rect">
            <a:avLst/>
          </a:prstGeom>
          <a:noFill/>
        </p:spPr>
        <p:txBody>
          <a:bodyPr wrap="square" lIns="42969" tIns="21485" rIns="42969" bIns="21485" rtlCol="0">
            <a:spAutoFit/>
          </a:bodyPr>
          <a:lstStyle/>
          <a:p>
            <a:pPr algn="just">
              <a:lnSpc>
                <a:spcPct val="130000"/>
              </a:lnSpc>
            </a:pPr>
            <a:r>
              <a:rPr lang="en-US" altLang="zh-CN" sz="1600" dirty="0">
                <a:latin typeface="思源黑体 CN Medium" panose="020B0600000000000000" pitchFamily="34" charset="-122"/>
                <a:ea typeface="思源黑体 CN Medium" panose="020B0600000000000000" pitchFamily="34" charset="-122"/>
              </a:rPr>
              <a:t>1931</a:t>
            </a:r>
            <a:r>
              <a:rPr lang="zh-CN" altLang="en-US" sz="1600" dirty="0">
                <a:latin typeface="思源黑体 CN Medium" panose="020B0600000000000000" pitchFamily="34" charset="-122"/>
                <a:ea typeface="思源黑体 CN Medium" panose="020B0600000000000000" pitchFamily="34" charset="-122"/>
              </a:rPr>
              <a:t>年与石原莞尔共同策划“九一八”事变。以</a:t>
            </a:r>
            <a:r>
              <a:rPr lang="en-US" altLang="zh-CN" sz="1600" dirty="0">
                <a:latin typeface="思源黑体 CN Medium" panose="020B0600000000000000" pitchFamily="34" charset="-122"/>
                <a:ea typeface="思源黑体 CN Medium" panose="020B0600000000000000" pitchFamily="34" charset="-122"/>
              </a:rPr>
              <a:t>1</a:t>
            </a:r>
            <a:r>
              <a:rPr lang="zh-CN" altLang="en-US" sz="1600" dirty="0">
                <a:latin typeface="思源黑体 CN Medium" panose="020B0600000000000000" pitchFamily="34" charset="-122"/>
                <a:ea typeface="思源黑体 CN Medium" panose="020B0600000000000000" pitchFamily="34" charset="-122"/>
              </a:rPr>
              <a:t>万人挑战</a:t>
            </a:r>
            <a:r>
              <a:rPr lang="en-US" altLang="zh-CN" sz="1600" dirty="0">
                <a:latin typeface="思源黑体 CN Medium" panose="020B0600000000000000" pitchFamily="34" charset="-122"/>
                <a:ea typeface="思源黑体 CN Medium" panose="020B0600000000000000" pitchFamily="34" charset="-122"/>
              </a:rPr>
              <a:t>20</a:t>
            </a:r>
            <a:r>
              <a:rPr lang="zh-CN" altLang="en-US" sz="1600" dirty="0">
                <a:latin typeface="思源黑体 CN Medium" panose="020B0600000000000000" pitchFamily="34" charset="-122"/>
                <a:ea typeface="思源黑体 CN Medium" panose="020B0600000000000000" pitchFamily="34" charset="-122"/>
              </a:rPr>
              <a:t>万东北军。</a:t>
            </a:r>
            <a:endParaRPr lang="en-US" altLang="zh-CN" sz="1600" dirty="0">
              <a:latin typeface="思源黑体 CN Medium" panose="020B0600000000000000" pitchFamily="34" charset="-122"/>
              <a:ea typeface="思源黑体 CN Medium" panose="020B0600000000000000" pitchFamily="34" charset="-122"/>
            </a:endParaRPr>
          </a:p>
          <a:p>
            <a:pPr algn="just">
              <a:lnSpc>
                <a:spcPct val="130000"/>
              </a:lnSpc>
            </a:pPr>
            <a:r>
              <a:rPr lang="en-US" altLang="zh-CN" sz="1600" dirty="0">
                <a:latin typeface="思源黑体 CN Medium" panose="020B0600000000000000" pitchFamily="34" charset="-122"/>
                <a:ea typeface="思源黑体 CN Medium" panose="020B0600000000000000" pitchFamily="34" charset="-122"/>
              </a:rPr>
              <a:t>1937</a:t>
            </a:r>
            <a:r>
              <a:rPr lang="zh-CN" altLang="en-US" sz="1600" dirty="0">
                <a:latin typeface="思源黑体 CN Medium" panose="020B0600000000000000" pitchFamily="34" charset="-122"/>
                <a:ea typeface="思源黑体 CN Medium" panose="020B0600000000000000" pitchFamily="34" charset="-122"/>
              </a:rPr>
              <a:t>年以半个师团击溃中国军</a:t>
            </a:r>
            <a:r>
              <a:rPr lang="en-US" altLang="zh-CN" sz="1600" dirty="0">
                <a:latin typeface="思源黑体 CN Medium" panose="020B0600000000000000" pitchFamily="34" charset="-122"/>
                <a:ea typeface="思源黑体 CN Medium" panose="020B0600000000000000" pitchFamily="34" charset="-122"/>
              </a:rPr>
              <a:t>30</a:t>
            </a:r>
            <a:r>
              <a:rPr lang="zh-CN" altLang="en-US" sz="1600" dirty="0">
                <a:latin typeface="思源黑体 CN Medium" panose="020B0600000000000000" pitchFamily="34" charset="-122"/>
                <a:ea typeface="思源黑体 CN Medium" panose="020B0600000000000000" pitchFamily="34" charset="-122"/>
              </a:rPr>
              <a:t>几个师，攻占山西。</a:t>
            </a:r>
            <a:endParaRPr lang="en-US" altLang="zh-CN" sz="1600" dirty="0">
              <a:latin typeface="思源黑体 CN Medium" panose="020B0600000000000000" pitchFamily="34" charset="-122"/>
              <a:ea typeface="思源黑体 CN Medium" panose="020B0600000000000000" pitchFamily="34" charset="-122"/>
            </a:endParaRPr>
          </a:p>
          <a:p>
            <a:pPr algn="just">
              <a:lnSpc>
                <a:spcPct val="130000"/>
              </a:lnSpc>
            </a:pPr>
            <a:r>
              <a:rPr lang="en-US" altLang="zh-CN" sz="1600" dirty="0">
                <a:latin typeface="思源黑体 CN Medium" panose="020B0600000000000000" pitchFamily="34" charset="-122"/>
                <a:ea typeface="思源黑体 CN Medium" panose="020B0600000000000000" pitchFamily="34" charset="-122"/>
              </a:rPr>
              <a:t>1938</a:t>
            </a:r>
            <a:r>
              <a:rPr lang="zh-CN" altLang="en-US" sz="1600" dirty="0">
                <a:latin typeface="思源黑体 CN Medium" panose="020B0600000000000000" pitchFamily="34" charset="-122"/>
                <a:ea typeface="思源黑体 CN Medium" panose="020B0600000000000000" pitchFamily="34" charset="-122"/>
              </a:rPr>
              <a:t>年</a:t>
            </a:r>
            <a:r>
              <a:rPr lang="en-US" altLang="zh-CN" sz="1600" dirty="0">
                <a:latin typeface="思源黑体 CN Medium" panose="020B0600000000000000" pitchFamily="34" charset="-122"/>
                <a:ea typeface="思源黑体 CN Medium" panose="020B0600000000000000" pitchFamily="34" charset="-122"/>
              </a:rPr>
              <a:t>6</a:t>
            </a:r>
            <a:r>
              <a:rPr lang="zh-CN" altLang="en-US" sz="1600" dirty="0">
                <a:latin typeface="思源黑体 CN Medium" panose="020B0600000000000000" pitchFamily="34" charset="-122"/>
                <a:ea typeface="思源黑体 CN Medium" panose="020B0600000000000000" pitchFamily="34" charset="-122"/>
              </a:rPr>
              <a:t>月任陆军大臣。主张三国同盟，</a:t>
            </a:r>
            <a:r>
              <a:rPr lang="en-US" altLang="zh-CN" sz="1600" dirty="0">
                <a:latin typeface="思源黑体 CN Medium" panose="020B0600000000000000" pitchFamily="34" charset="-122"/>
                <a:ea typeface="思源黑体 CN Medium" panose="020B0600000000000000" pitchFamily="34" charset="-122"/>
              </a:rPr>
              <a:t>1939</a:t>
            </a:r>
            <a:r>
              <a:rPr lang="zh-CN" altLang="en-US" sz="1600" dirty="0">
                <a:latin typeface="思源黑体 CN Medium" panose="020B0600000000000000" pitchFamily="34" charset="-122"/>
                <a:ea typeface="思源黑体 CN Medium" panose="020B0600000000000000" pitchFamily="34" charset="-122"/>
              </a:rPr>
              <a:t>年</a:t>
            </a:r>
            <a:r>
              <a:rPr lang="en-US" altLang="zh-CN" sz="1600" dirty="0">
                <a:latin typeface="思源黑体 CN Medium" panose="020B0600000000000000" pitchFamily="34" charset="-122"/>
                <a:ea typeface="思源黑体 CN Medium" panose="020B0600000000000000" pitchFamily="34" charset="-122"/>
              </a:rPr>
              <a:t>9</a:t>
            </a:r>
            <a:r>
              <a:rPr lang="zh-CN" altLang="en-US" sz="1600" dirty="0">
                <a:latin typeface="思源黑体 CN Medium" panose="020B0600000000000000" pitchFamily="34" charset="-122"/>
                <a:ea typeface="思源黑体 CN Medium" panose="020B0600000000000000" pitchFamily="34" charset="-122"/>
              </a:rPr>
              <a:t>月任支那派遣军总参谋长。主持对华诱降工作。</a:t>
            </a:r>
            <a:r>
              <a:rPr lang="en-US" altLang="zh-CN" sz="1600" dirty="0">
                <a:latin typeface="思源黑体 CN Medium" panose="020B0600000000000000" pitchFamily="34" charset="-122"/>
                <a:ea typeface="思源黑体 CN Medium" panose="020B0600000000000000" pitchFamily="34" charset="-122"/>
              </a:rPr>
              <a:t>1943</a:t>
            </a:r>
            <a:r>
              <a:rPr lang="zh-CN" altLang="en-US" sz="1600" dirty="0">
                <a:latin typeface="思源黑体 CN Medium" panose="020B0600000000000000" pitchFamily="34" charset="-122"/>
                <a:ea typeface="思源黑体 CN Medium" panose="020B0600000000000000" pitchFamily="34" charset="-122"/>
              </a:rPr>
              <a:t>年任最高军事参议官。</a:t>
            </a:r>
            <a:endParaRPr lang="en-US" altLang="zh-CN" sz="1600" dirty="0">
              <a:latin typeface="思源黑体 CN Medium" panose="020B0600000000000000" pitchFamily="34" charset="-122"/>
              <a:ea typeface="思源黑体 CN Medium" panose="020B0600000000000000" pitchFamily="34" charset="-122"/>
            </a:endParaRPr>
          </a:p>
          <a:p>
            <a:pPr algn="just">
              <a:lnSpc>
                <a:spcPct val="130000"/>
              </a:lnSpc>
            </a:pPr>
            <a:r>
              <a:rPr lang="en-US" altLang="zh-CN" sz="1600" dirty="0">
                <a:latin typeface="思源黑体 CN Medium" panose="020B0600000000000000" pitchFamily="34" charset="-122"/>
                <a:ea typeface="思源黑体 CN Medium" panose="020B0600000000000000" pitchFamily="34" charset="-122"/>
              </a:rPr>
              <a:t>1945</a:t>
            </a:r>
            <a:r>
              <a:rPr lang="zh-CN" altLang="en-US" sz="1600" dirty="0">
                <a:latin typeface="思源黑体 CN Medium" panose="020B0600000000000000" pitchFamily="34" charset="-122"/>
                <a:ea typeface="思源黑体 CN Medium" panose="020B0600000000000000" pitchFamily="34" charset="-122"/>
              </a:rPr>
              <a:t>年在马来西亚和新加坡等地同英荷军队作战，直至日本战败。</a:t>
            </a:r>
            <a:r>
              <a:rPr lang="en-US" altLang="zh-CN" sz="1600" dirty="0">
                <a:latin typeface="思源黑体 CN Medium" panose="020B0600000000000000" pitchFamily="34" charset="-122"/>
                <a:ea typeface="思源黑体 CN Medium" panose="020B0600000000000000" pitchFamily="34" charset="-122"/>
              </a:rPr>
              <a:t>1948</a:t>
            </a:r>
            <a:r>
              <a:rPr lang="zh-CN" altLang="en-US" sz="1600" dirty="0">
                <a:latin typeface="思源黑体 CN Medium" panose="020B0600000000000000" pitchFamily="34" charset="-122"/>
                <a:ea typeface="思源黑体 CN Medium" panose="020B0600000000000000" pitchFamily="34" charset="-122"/>
              </a:rPr>
              <a:t>年</a:t>
            </a:r>
            <a:r>
              <a:rPr lang="en-US" altLang="zh-CN" sz="1600" dirty="0">
                <a:latin typeface="思源黑体 CN Medium" panose="020B0600000000000000" pitchFamily="34" charset="-122"/>
                <a:ea typeface="思源黑体 CN Medium" panose="020B0600000000000000" pitchFamily="34" charset="-122"/>
              </a:rPr>
              <a:t>12</a:t>
            </a:r>
            <a:r>
              <a:rPr lang="zh-CN" altLang="en-US" sz="1600" dirty="0">
                <a:latin typeface="思源黑体 CN Medium" panose="020B0600000000000000" pitchFamily="34" charset="-122"/>
                <a:ea typeface="思源黑体 CN Medium" panose="020B0600000000000000" pitchFamily="34" charset="-122"/>
              </a:rPr>
              <a:t>月</a:t>
            </a:r>
            <a:r>
              <a:rPr lang="en-US" altLang="zh-CN" sz="1600" dirty="0">
                <a:latin typeface="思源黑体 CN Medium" panose="020B0600000000000000" pitchFamily="34" charset="-122"/>
                <a:ea typeface="思源黑体 CN Medium" panose="020B0600000000000000" pitchFamily="34" charset="-122"/>
              </a:rPr>
              <a:t>23</a:t>
            </a:r>
            <a:r>
              <a:rPr lang="zh-CN" altLang="en-US" sz="1600" dirty="0">
                <a:latin typeface="思源黑体 CN Medium" panose="020B0600000000000000" pitchFamily="34" charset="-122"/>
                <a:ea typeface="思源黑体 CN Medium" panose="020B0600000000000000" pitchFamily="34" charset="-122"/>
              </a:rPr>
              <a:t>日被远东国际军事法庭判处绞刑。</a:t>
            </a:r>
          </a:p>
        </p:txBody>
      </p:sp>
    </p:spTree>
    <p:extLst>
      <p:ext uri="{BB962C8B-B14F-4D97-AF65-F5344CB8AC3E}">
        <p14:creationId xmlns:p14="http://schemas.microsoft.com/office/powerpoint/2010/main" val="88245024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2500"/>
                            </p:stCondLst>
                            <p:childTnLst>
                              <p:par>
                                <p:cTn id="13" presetID="21" presetClass="entr" presetSubtype="1"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heel(1)">
                                      <p:cBhvr>
                                        <p:cTn id="15"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71">
            <a:extLst>
              <a:ext uri="{FF2B5EF4-FFF2-40B4-BE49-F238E27FC236}">
                <a16:creationId xmlns:a16="http://schemas.microsoft.com/office/drawing/2014/main" id="{6FFBF5F1-A63D-4E01-B0D3-B0E15E7218C1}"/>
              </a:ext>
            </a:extLst>
          </p:cNvPr>
          <p:cNvSpPr txBox="1"/>
          <p:nvPr>
            <p:custDataLst>
              <p:tags r:id="rId1"/>
            </p:custDataLst>
          </p:nvPr>
        </p:nvSpPr>
        <p:spPr>
          <a:xfrm>
            <a:off x="4246970" y="1392969"/>
            <a:ext cx="1267876"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第</a:t>
            </a:r>
          </a:p>
        </p:txBody>
      </p:sp>
      <p:sp>
        <p:nvSpPr>
          <p:cNvPr id="3" name="PA-102272">
            <a:extLst>
              <a:ext uri="{FF2B5EF4-FFF2-40B4-BE49-F238E27FC236}">
                <a16:creationId xmlns:a16="http://schemas.microsoft.com/office/drawing/2014/main" id="{AA98A004-975C-41CC-930B-410B91C0FA57}"/>
              </a:ext>
            </a:extLst>
          </p:cNvPr>
          <p:cNvSpPr txBox="1"/>
          <p:nvPr>
            <p:custDataLst>
              <p:tags r:id="rId2"/>
            </p:custDataLst>
          </p:nvPr>
        </p:nvSpPr>
        <p:spPr>
          <a:xfrm>
            <a:off x="6743246" y="1392969"/>
            <a:ext cx="1152128"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章</a:t>
            </a:r>
          </a:p>
        </p:txBody>
      </p:sp>
      <p:sp>
        <p:nvSpPr>
          <p:cNvPr id="5" name="PA-102273">
            <a:extLst>
              <a:ext uri="{FF2B5EF4-FFF2-40B4-BE49-F238E27FC236}">
                <a16:creationId xmlns:a16="http://schemas.microsoft.com/office/drawing/2014/main" id="{5219222F-61C7-45A6-8465-9D6A1865B8F8}"/>
              </a:ext>
            </a:extLst>
          </p:cNvPr>
          <p:cNvSpPr/>
          <p:nvPr>
            <p:custDataLst>
              <p:tags r:id="rId3"/>
            </p:custDataLst>
          </p:nvPr>
        </p:nvSpPr>
        <p:spPr>
          <a:xfrm>
            <a:off x="5448000" y="1205412"/>
            <a:ext cx="1296000" cy="1296000"/>
          </a:xfrm>
          <a:prstGeom prst="ellipse">
            <a:avLst/>
          </a:prstGeom>
          <a:solidFill>
            <a:srgbClr val="C00000"/>
          </a:solidFill>
          <a:ln w="25400" cap="flat" cmpd="sng" algn="ctr">
            <a:noFill/>
            <a:prstDash val="solid"/>
          </a:ln>
          <a:effectLst/>
        </p:spPr>
        <p:txBody>
          <a:bodyPr rtlCol="0" anchor="ctr"/>
          <a:lstStyle/>
          <a:p>
            <a:pPr algn="ctr" defTabSz="1218565">
              <a:defRPr/>
            </a:pPr>
            <a:r>
              <a:rPr lang="zh-CN" altLang="en-US" sz="3600" kern="0" dirty="0">
                <a:solidFill>
                  <a:schemeClr val="bg1"/>
                </a:solidFill>
                <a:latin typeface="思源黑体 CN Bold" panose="020B0800000000000000" pitchFamily="34" charset="-122"/>
                <a:ea typeface="思源黑体 CN Bold" panose="020B0800000000000000" pitchFamily="34" charset="-122"/>
              </a:rPr>
              <a:t>贰</a:t>
            </a:r>
          </a:p>
        </p:txBody>
      </p:sp>
      <p:sp>
        <p:nvSpPr>
          <p:cNvPr id="8" name="PA-102274">
            <a:extLst>
              <a:ext uri="{FF2B5EF4-FFF2-40B4-BE49-F238E27FC236}">
                <a16:creationId xmlns:a16="http://schemas.microsoft.com/office/drawing/2014/main" id="{F61A981B-0743-4294-A135-70EDE58B214D}"/>
              </a:ext>
            </a:extLst>
          </p:cNvPr>
          <p:cNvSpPr/>
          <p:nvPr>
            <p:custDataLst>
              <p:tags r:id="rId4"/>
            </p:custDataLst>
          </p:nvPr>
        </p:nvSpPr>
        <p:spPr>
          <a:xfrm>
            <a:off x="2988793" y="2837689"/>
            <a:ext cx="6240000" cy="864000"/>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bg1"/>
                </a:solidFill>
                <a:latin typeface="思源黑体 CN Bold" panose="020B0800000000000000" pitchFamily="34" charset="-122"/>
                <a:ea typeface="思源黑体 CN Bold" panose="020B0800000000000000" pitchFamily="34" charset="-122"/>
                <a:sym typeface="+mn-lt"/>
              </a:rPr>
              <a:t>发展不抵抗政策</a:t>
            </a:r>
          </a:p>
        </p:txBody>
      </p:sp>
      <p:sp>
        <p:nvSpPr>
          <p:cNvPr id="14" name="PA-102275">
            <a:extLst>
              <a:ext uri="{FF2B5EF4-FFF2-40B4-BE49-F238E27FC236}">
                <a16:creationId xmlns:a16="http://schemas.microsoft.com/office/drawing/2014/main" id="{DD9B2F64-4CD5-423A-B0E2-5CC47D35478E}"/>
              </a:ext>
            </a:extLst>
          </p:cNvPr>
          <p:cNvSpPr>
            <a:spLocks noChangeArrowheads="1"/>
          </p:cNvSpPr>
          <p:nvPr>
            <p:custDataLst>
              <p:tags r:id="rId5"/>
            </p:custDataLst>
          </p:nvPr>
        </p:nvSpPr>
        <p:spPr bwMode="auto">
          <a:xfrm>
            <a:off x="3345521" y="3974351"/>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铁道“守备队”炸毁沈阳柳条湖附近日本修筑的南满铁路路轨，并栽赃嫁祸于中国军队。日军以此为借口，炮轰沈阳北大营，是为“九一八事变”。</a:t>
            </a:r>
          </a:p>
        </p:txBody>
      </p:sp>
    </p:spTree>
    <p:extLst>
      <p:ext uri="{BB962C8B-B14F-4D97-AF65-F5344CB8AC3E}">
        <p14:creationId xmlns:p14="http://schemas.microsoft.com/office/powerpoint/2010/main" val="338164014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76">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发展不抵抗政策</a:t>
            </a:r>
          </a:p>
        </p:txBody>
      </p:sp>
      <p:grpSp>
        <p:nvGrpSpPr>
          <p:cNvPr id="8" name="PA-102277">
            <a:extLst>
              <a:ext uri="{FF2B5EF4-FFF2-40B4-BE49-F238E27FC236}">
                <a16:creationId xmlns:a16="http://schemas.microsoft.com/office/drawing/2014/main" id="{03EC5004-42B2-47EF-A660-A581D6C59B95}"/>
              </a:ext>
            </a:extLst>
          </p:cNvPr>
          <p:cNvGrpSpPr/>
          <p:nvPr>
            <p:custDataLst>
              <p:tags r:id="rId2"/>
            </p:custDataLst>
          </p:nvPr>
        </p:nvGrpSpPr>
        <p:grpSpPr>
          <a:xfrm>
            <a:off x="-72256" y="2031864"/>
            <a:ext cx="4204499" cy="4906984"/>
            <a:chOff x="-36513" y="1887493"/>
            <a:chExt cx="4204499" cy="4906984"/>
          </a:xfrm>
        </p:grpSpPr>
        <p:sp>
          <p:nvSpPr>
            <p:cNvPr id="9" name="PA-Line 29">
              <a:extLst>
                <a:ext uri="{FF2B5EF4-FFF2-40B4-BE49-F238E27FC236}">
                  <a16:creationId xmlns:a16="http://schemas.microsoft.com/office/drawing/2014/main" id="{5FDADCD2-E8AC-4674-9386-0E8CA561FEF3}"/>
                </a:ext>
              </a:extLst>
            </p:cNvPr>
            <p:cNvSpPr>
              <a:spLocks noChangeShapeType="1"/>
            </p:cNvSpPr>
            <p:nvPr>
              <p:custDataLst>
                <p:tags r:id="rId19"/>
              </p:custDataLst>
            </p:nvPr>
          </p:nvSpPr>
          <p:spPr bwMode="gray">
            <a:xfrm flipH="1">
              <a:off x="2814" y="6365566"/>
              <a:ext cx="3036678" cy="246217"/>
            </a:xfrm>
            <a:prstGeom prst="line">
              <a:avLst/>
            </a:prstGeom>
            <a:noFill/>
            <a:ln w="9525">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0" name="PA-Line 30">
              <a:extLst>
                <a:ext uri="{FF2B5EF4-FFF2-40B4-BE49-F238E27FC236}">
                  <a16:creationId xmlns:a16="http://schemas.microsoft.com/office/drawing/2014/main" id="{5F0C59B7-6626-48A9-8650-6346ADA20247}"/>
                </a:ext>
              </a:extLst>
            </p:cNvPr>
            <p:cNvSpPr>
              <a:spLocks noChangeShapeType="1"/>
            </p:cNvSpPr>
            <p:nvPr>
              <p:custDataLst>
                <p:tags r:id="rId20"/>
              </p:custDataLst>
            </p:nvPr>
          </p:nvSpPr>
          <p:spPr bwMode="gray">
            <a:xfrm flipH="1">
              <a:off x="2814" y="3739251"/>
              <a:ext cx="656579" cy="2872533"/>
            </a:xfrm>
            <a:prstGeom prst="line">
              <a:avLst/>
            </a:prstGeom>
            <a:noFill/>
            <a:ln w="9525">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1" name="PA-Line 34">
              <a:extLst>
                <a:ext uri="{FF2B5EF4-FFF2-40B4-BE49-F238E27FC236}">
                  <a16:creationId xmlns:a16="http://schemas.microsoft.com/office/drawing/2014/main" id="{900EC280-3F19-4644-B204-9AE679F54F9A}"/>
                </a:ext>
              </a:extLst>
            </p:cNvPr>
            <p:cNvSpPr>
              <a:spLocks noChangeShapeType="1"/>
            </p:cNvSpPr>
            <p:nvPr>
              <p:custDataLst>
                <p:tags r:id="rId21"/>
              </p:custDataLst>
            </p:nvPr>
          </p:nvSpPr>
          <p:spPr bwMode="gray">
            <a:xfrm flipH="1">
              <a:off x="2814" y="3511842"/>
              <a:ext cx="1793624" cy="3099940"/>
            </a:xfrm>
            <a:prstGeom prst="line">
              <a:avLst/>
            </a:prstGeom>
            <a:noFill/>
            <a:ln w="9525">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2" name="PA-Line 35">
              <a:extLst>
                <a:ext uri="{FF2B5EF4-FFF2-40B4-BE49-F238E27FC236}">
                  <a16:creationId xmlns:a16="http://schemas.microsoft.com/office/drawing/2014/main" id="{44A44455-F7B2-4B15-BDC6-CFF344A562FD}"/>
                </a:ext>
              </a:extLst>
            </p:cNvPr>
            <p:cNvSpPr>
              <a:spLocks noChangeShapeType="1"/>
            </p:cNvSpPr>
            <p:nvPr>
              <p:custDataLst>
                <p:tags r:id="rId22"/>
              </p:custDataLst>
            </p:nvPr>
          </p:nvSpPr>
          <p:spPr bwMode="gray">
            <a:xfrm flipH="1">
              <a:off x="2814" y="5375568"/>
              <a:ext cx="3118750" cy="1236215"/>
            </a:xfrm>
            <a:prstGeom prst="line">
              <a:avLst/>
            </a:prstGeom>
            <a:noFill/>
            <a:ln w="9525">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3" name="PA-Line 36">
              <a:extLst>
                <a:ext uri="{FF2B5EF4-FFF2-40B4-BE49-F238E27FC236}">
                  <a16:creationId xmlns:a16="http://schemas.microsoft.com/office/drawing/2014/main" id="{A525A66E-2607-4A3D-A03D-1A20849EE5DD}"/>
                </a:ext>
              </a:extLst>
            </p:cNvPr>
            <p:cNvSpPr>
              <a:spLocks noChangeShapeType="1"/>
            </p:cNvSpPr>
            <p:nvPr>
              <p:custDataLst>
                <p:tags r:id="rId23"/>
              </p:custDataLst>
            </p:nvPr>
          </p:nvSpPr>
          <p:spPr bwMode="gray">
            <a:xfrm flipH="1">
              <a:off x="2814" y="1887493"/>
              <a:ext cx="2010772" cy="4724290"/>
            </a:xfrm>
            <a:prstGeom prst="line">
              <a:avLst/>
            </a:prstGeom>
            <a:noFill/>
            <a:ln w="19050">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4" name="PA-Line 37">
              <a:extLst>
                <a:ext uri="{FF2B5EF4-FFF2-40B4-BE49-F238E27FC236}">
                  <a16:creationId xmlns:a16="http://schemas.microsoft.com/office/drawing/2014/main" id="{613DA509-2851-4254-BE25-6F1BF0998776}"/>
                </a:ext>
              </a:extLst>
            </p:cNvPr>
            <p:cNvSpPr>
              <a:spLocks noChangeShapeType="1"/>
            </p:cNvSpPr>
            <p:nvPr>
              <p:custDataLst>
                <p:tags r:id="rId24"/>
              </p:custDataLst>
            </p:nvPr>
          </p:nvSpPr>
          <p:spPr bwMode="gray">
            <a:xfrm flipH="1">
              <a:off x="2814" y="3316921"/>
              <a:ext cx="2487819" cy="3294862"/>
            </a:xfrm>
            <a:prstGeom prst="line">
              <a:avLst/>
            </a:prstGeom>
            <a:noFill/>
            <a:ln w="19050">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5" name="PA-Line 38">
              <a:extLst>
                <a:ext uri="{FF2B5EF4-FFF2-40B4-BE49-F238E27FC236}">
                  <a16:creationId xmlns:a16="http://schemas.microsoft.com/office/drawing/2014/main" id="{FB0EE6F1-2E54-4490-899B-DEE2FD6793A9}"/>
                </a:ext>
              </a:extLst>
            </p:cNvPr>
            <p:cNvSpPr>
              <a:spLocks noChangeShapeType="1"/>
            </p:cNvSpPr>
            <p:nvPr>
              <p:custDataLst>
                <p:tags r:id="rId25"/>
              </p:custDataLst>
            </p:nvPr>
          </p:nvSpPr>
          <p:spPr bwMode="gray">
            <a:xfrm flipH="1">
              <a:off x="2814" y="4681373"/>
              <a:ext cx="3065745" cy="1930410"/>
            </a:xfrm>
            <a:prstGeom prst="line">
              <a:avLst/>
            </a:prstGeom>
            <a:noFill/>
            <a:ln w="19050">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6" name="PA-Line 39">
              <a:extLst>
                <a:ext uri="{FF2B5EF4-FFF2-40B4-BE49-F238E27FC236}">
                  <a16:creationId xmlns:a16="http://schemas.microsoft.com/office/drawing/2014/main" id="{E5C7458F-8E2F-406C-99EB-32E84002FC70}"/>
                </a:ext>
              </a:extLst>
            </p:cNvPr>
            <p:cNvSpPr>
              <a:spLocks noChangeShapeType="1"/>
            </p:cNvSpPr>
            <p:nvPr>
              <p:custDataLst>
                <p:tags r:id="rId26"/>
              </p:custDataLst>
            </p:nvPr>
          </p:nvSpPr>
          <p:spPr bwMode="gray">
            <a:xfrm flipH="1">
              <a:off x="2814" y="5808158"/>
              <a:ext cx="4165172" cy="803625"/>
            </a:xfrm>
            <a:prstGeom prst="line">
              <a:avLst/>
            </a:prstGeom>
            <a:noFill/>
            <a:ln w="19050">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7" name="PA-Line 42">
              <a:extLst>
                <a:ext uri="{FF2B5EF4-FFF2-40B4-BE49-F238E27FC236}">
                  <a16:creationId xmlns:a16="http://schemas.microsoft.com/office/drawing/2014/main" id="{C98F5E34-C0F9-45AB-AACB-57A73AF1A119}"/>
                </a:ext>
              </a:extLst>
            </p:cNvPr>
            <p:cNvSpPr>
              <a:spLocks noChangeShapeType="1"/>
            </p:cNvSpPr>
            <p:nvPr>
              <p:custDataLst>
                <p:tags r:id="rId27"/>
              </p:custDataLst>
            </p:nvPr>
          </p:nvSpPr>
          <p:spPr bwMode="gray">
            <a:xfrm flipH="1">
              <a:off x="-36513" y="4250234"/>
              <a:ext cx="2708447" cy="2544243"/>
            </a:xfrm>
            <a:prstGeom prst="line">
              <a:avLst/>
            </a:prstGeom>
            <a:noFill/>
            <a:ln w="9525">
              <a:solidFill>
                <a:srgbClr val="C00000"/>
              </a:solidFill>
              <a:round/>
              <a:headEnd/>
              <a:tailEnd/>
            </a:ln>
            <a:effectLst/>
          </p:spPr>
          <p:txBody>
            <a:bodyPr/>
            <a:lstStyle/>
            <a:p>
              <a:pPr fontAlgn="auto">
                <a:spcBef>
                  <a:spcPts val="0"/>
                </a:spcBef>
                <a:spcAft>
                  <a:spcPts val="0"/>
                </a:spcAft>
                <a:defRPr/>
              </a:pPr>
              <a:endParaRPr lang="zh-CN" altLang="en-US" kern="0" dirty="0">
                <a:solidFill>
                  <a:sysClr val="windowText" lastClr="000000"/>
                </a:solidFill>
                <a:cs typeface="+mn-ea"/>
                <a:sym typeface="+mn-lt"/>
              </a:endParaRPr>
            </a:p>
          </p:txBody>
        </p:sp>
      </p:grpSp>
      <p:sp>
        <p:nvSpPr>
          <p:cNvPr id="18" name="PA-102278">
            <a:extLst>
              <a:ext uri="{FF2B5EF4-FFF2-40B4-BE49-F238E27FC236}">
                <a16:creationId xmlns:a16="http://schemas.microsoft.com/office/drawing/2014/main" id="{292744FC-7931-4D15-AAF4-5D070B64F055}"/>
              </a:ext>
            </a:extLst>
          </p:cNvPr>
          <p:cNvSpPr>
            <a:spLocks noChangeArrowheads="1"/>
          </p:cNvSpPr>
          <p:nvPr>
            <p:custDataLst>
              <p:tags r:id="rId3"/>
            </p:custDataLst>
          </p:nvPr>
        </p:nvSpPr>
        <p:spPr bwMode="gray">
          <a:xfrm>
            <a:off x="1760695" y="3432224"/>
            <a:ext cx="246217" cy="246217"/>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19" name="PA-102279">
            <a:extLst>
              <a:ext uri="{FF2B5EF4-FFF2-40B4-BE49-F238E27FC236}">
                <a16:creationId xmlns:a16="http://schemas.microsoft.com/office/drawing/2014/main" id="{BD9AD889-CDE7-4F2F-9C8D-D16003209BDF}"/>
              </a:ext>
            </a:extLst>
          </p:cNvPr>
          <p:cNvSpPr>
            <a:spLocks noChangeArrowheads="1"/>
          </p:cNvSpPr>
          <p:nvPr>
            <p:custDataLst>
              <p:tags r:id="rId4"/>
            </p:custDataLst>
          </p:nvPr>
        </p:nvSpPr>
        <p:spPr bwMode="gray">
          <a:xfrm>
            <a:off x="2593386" y="4211910"/>
            <a:ext cx="246217" cy="246217"/>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0" name="PA-102280">
            <a:extLst>
              <a:ext uri="{FF2B5EF4-FFF2-40B4-BE49-F238E27FC236}">
                <a16:creationId xmlns:a16="http://schemas.microsoft.com/office/drawing/2014/main" id="{C90D589C-6AFE-4954-BB65-61F0CC40D4FE}"/>
              </a:ext>
            </a:extLst>
          </p:cNvPr>
          <p:cNvSpPr>
            <a:spLocks noChangeArrowheads="1"/>
          </p:cNvSpPr>
          <p:nvPr>
            <p:custDataLst>
              <p:tags r:id="rId5"/>
            </p:custDataLst>
          </p:nvPr>
        </p:nvSpPr>
        <p:spPr bwMode="gray">
          <a:xfrm>
            <a:off x="3099499" y="5357504"/>
            <a:ext cx="246217" cy="246217"/>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grpSp>
        <p:nvGrpSpPr>
          <p:cNvPr id="21" name="PA-102281">
            <a:extLst>
              <a:ext uri="{FF2B5EF4-FFF2-40B4-BE49-F238E27FC236}">
                <a16:creationId xmlns:a16="http://schemas.microsoft.com/office/drawing/2014/main" id="{54E4FE6B-D5E1-46CC-8FF7-BADFDF6945FC}"/>
              </a:ext>
            </a:extLst>
          </p:cNvPr>
          <p:cNvGrpSpPr/>
          <p:nvPr>
            <p:custDataLst>
              <p:tags r:id="rId6"/>
            </p:custDataLst>
          </p:nvPr>
        </p:nvGrpSpPr>
        <p:grpSpPr>
          <a:xfrm>
            <a:off x="-33126" y="4695501"/>
            <a:ext cx="2351177" cy="2306870"/>
            <a:chOff x="2617" y="4551130"/>
            <a:chExt cx="2351177" cy="2306870"/>
          </a:xfrm>
        </p:grpSpPr>
        <p:sp>
          <p:nvSpPr>
            <p:cNvPr id="22" name="PA-弧形 43">
              <a:extLst>
                <a:ext uri="{FF2B5EF4-FFF2-40B4-BE49-F238E27FC236}">
                  <a16:creationId xmlns:a16="http://schemas.microsoft.com/office/drawing/2014/main" id="{0C29B580-8C0B-4879-852C-80FDCB1A809F}"/>
                </a:ext>
              </a:extLst>
            </p:cNvPr>
            <p:cNvSpPr>
              <a:spLocks/>
            </p:cNvSpPr>
            <p:nvPr>
              <p:custDataLst>
                <p:tags r:id="rId17"/>
              </p:custDataLst>
            </p:nvPr>
          </p:nvSpPr>
          <p:spPr bwMode="gray">
            <a:xfrm>
              <a:off x="2617" y="4551130"/>
              <a:ext cx="2351177" cy="2306870"/>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rgbClr val="C00000"/>
            </a:solidFill>
            <a:ln w="76200">
              <a:solidFill>
                <a:srgbClr val="FFC000"/>
              </a:solidFill>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3" name="PA-文本框 45">
              <a:extLst>
                <a:ext uri="{FF2B5EF4-FFF2-40B4-BE49-F238E27FC236}">
                  <a16:creationId xmlns:a16="http://schemas.microsoft.com/office/drawing/2014/main" id="{7B5AACD8-D21E-4EA8-A46D-CF5AC76BB57E}"/>
                </a:ext>
              </a:extLst>
            </p:cNvPr>
            <p:cNvSpPr txBox="1">
              <a:spLocks noChangeArrowheads="1"/>
            </p:cNvSpPr>
            <p:nvPr>
              <p:custDataLst>
                <p:tags r:id="rId18"/>
              </p:custDataLst>
            </p:nvPr>
          </p:nvSpPr>
          <p:spPr bwMode="gray">
            <a:xfrm>
              <a:off x="102992" y="5646057"/>
              <a:ext cx="1401860" cy="400110"/>
            </a:xfrm>
            <a:prstGeom prst="rect">
              <a:avLst/>
            </a:prstGeom>
            <a:noFill/>
            <a:ln>
              <a:noFill/>
            </a:ln>
            <a:effectLst/>
          </p:spPr>
          <p:txBody>
            <a:bodyPr>
              <a:spAutoFit/>
            </a:bodyPr>
            <a:lstStyle/>
            <a:p>
              <a:pPr algn="ctr" fontAlgn="auto">
                <a:spcBef>
                  <a:spcPct val="50000"/>
                </a:spcBef>
                <a:spcAft>
                  <a:spcPts val="0"/>
                </a:spcAft>
                <a:defRPr/>
              </a:pPr>
              <a:r>
                <a:rPr lang="zh-CN" altLang="en-US" sz="2000" b="1" kern="0" dirty="0">
                  <a:solidFill>
                    <a:sysClr val="window" lastClr="FFFFFF"/>
                  </a:solidFill>
                  <a:latin typeface="+mj-ea"/>
                  <a:ea typeface="+mj-ea"/>
                  <a:cs typeface="+mn-ea"/>
                  <a:sym typeface="+mn-lt"/>
                </a:rPr>
                <a:t>张学良</a:t>
              </a:r>
              <a:endParaRPr lang="en-US" altLang="zh-CN" sz="2000" b="1" kern="0" dirty="0">
                <a:solidFill>
                  <a:sysClr val="window" lastClr="FFFFFF"/>
                </a:solidFill>
                <a:latin typeface="+mj-ea"/>
                <a:ea typeface="+mj-ea"/>
                <a:cs typeface="+mn-ea"/>
                <a:sym typeface="+mn-lt"/>
              </a:endParaRPr>
            </a:p>
          </p:txBody>
        </p:sp>
      </p:grpSp>
      <p:sp>
        <p:nvSpPr>
          <p:cNvPr id="24" name="PA-102282">
            <a:extLst>
              <a:ext uri="{FF2B5EF4-FFF2-40B4-BE49-F238E27FC236}">
                <a16:creationId xmlns:a16="http://schemas.microsoft.com/office/drawing/2014/main" id="{D1D9901D-690A-44C2-8CBE-389029727EBF}"/>
              </a:ext>
            </a:extLst>
          </p:cNvPr>
          <p:cNvSpPr>
            <a:spLocks noChangeArrowheads="1"/>
          </p:cNvSpPr>
          <p:nvPr>
            <p:custDataLst>
              <p:tags r:id="rId7"/>
            </p:custDataLst>
          </p:nvPr>
        </p:nvSpPr>
        <p:spPr bwMode="gray">
          <a:xfrm>
            <a:off x="4087787" y="5531908"/>
            <a:ext cx="707874" cy="70787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5" name="PA-102283">
            <a:extLst>
              <a:ext uri="{FF2B5EF4-FFF2-40B4-BE49-F238E27FC236}">
                <a16:creationId xmlns:a16="http://schemas.microsoft.com/office/drawing/2014/main" id="{2C14FC10-F1B0-4590-891D-62A75620D9E1}"/>
              </a:ext>
            </a:extLst>
          </p:cNvPr>
          <p:cNvSpPr>
            <a:spLocks noChangeArrowheads="1"/>
          </p:cNvSpPr>
          <p:nvPr>
            <p:custDataLst>
              <p:tags r:id="rId8"/>
            </p:custDataLst>
          </p:nvPr>
        </p:nvSpPr>
        <p:spPr bwMode="gray">
          <a:xfrm>
            <a:off x="1793181" y="1453938"/>
            <a:ext cx="707874" cy="70787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6" name="PA-102284">
            <a:extLst>
              <a:ext uri="{FF2B5EF4-FFF2-40B4-BE49-F238E27FC236}">
                <a16:creationId xmlns:a16="http://schemas.microsoft.com/office/drawing/2014/main" id="{3237EDA8-FF94-4D80-BEF5-ACC58F362626}"/>
              </a:ext>
            </a:extLst>
          </p:cNvPr>
          <p:cNvSpPr>
            <a:spLocks noChangeArrowheads="1"/>
          </p:cNvSpPr>
          <p:nvPr>
            <p:custDataLst>
              <p:tags r:id="rId9"/>
            </p:custDataLst>
          </p:nvPr>
        </p:nvSpPr>
        <p:spPr bwMode="gray">
          <a:xfrm>
            <a:off x="2316392" y="2924401"/>
            <a:ext cx="707874" cy="70787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C00000"/>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7" name="PA-102285">
            <a:extLst>
              <a:ext uri="{FF2B5EF4-FFF2-40B4-BE49-F238E27FC236}">
                <a16:creationId xmlns:a16="http://schemas.microsoft.com/office/drawing/2014/main" id="{718803CC-891A-4100-802D-79731079B472}"/>
              </a:ext>
            </a:extLst>
          </p:cNvPr>
          <p:cNvSpPr>
            <a:spLocks noChangeArrowheads="1"/>
          </p:cNvSpPr>
          <p:nvPr>
            <p:custDataLst>
              <p:tags r:id="rId10"/>
            </p:custDataLst>
          </p:nvPr>
        </p:nvSpPr>
        <p:spPr bwMode="gray">
          <a:xfrm>
            <a:off x="2957583" y="4336729"/>
            <a:ext cx="707874" cy="70787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E63E3C"/>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8" name="PA-102286">
            <a:extLst>
              <a:ext uri="{FF2B5EF4-FFF2-40B4-BE49-F238E27FC236}">
                <a16:creationId xmlns:a16="http://schemas.microsoft.com/office/drawing/2014/main" id="{B23D066B-9A9E-401F-B2CC-8EB03D5A2EA5}"/>
              </a:ext>
            </a:extLst>
          </p:cNvPr>
          <p:cNvSpPr>
            <a:spLocks noChangeArrowheads="1"/>
          </p:cNvSpPr>
          <p:nvPr>
            <p:custDataLst>
              <p:tags r:id="rId11"/>
            </p:custDataLst>
          </p:nvPr>
        </p:nvSpPr>
        <p:spPr bwMode="gray">
          <a:xfrm>
            <a:off x="598004" y="3635695"/>
            <a:ext cx="246217" cy="246217"/>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C00000"/>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29" name="PA-102287">
            <a:extLst>
              <a:ext uri="{FF2B5EF4-FFF2-40B4-BE49-F238E27FC236}">
                <a16:creationId xmlns:a16="http://schemas.microsoft.com/office/drawing/2014/main" id="{77373B0B-D2FA-409C-8413-BE46D3976223}"/>
              </a:ext>
            </a:extLst>
          </p:cNvPr>
          <p:cNvSpPr>
            <a:spLocks noChangeArrowheads="1"/>
          </p:cNvSpPr>
          <p:nvPr>
            <p:custDataLst>
              <p:tags r:id="rId12"/>
            </p:custDataLst>
          </p:nvPr>
        </p:nvSpPr>
        <p:spPr bwMode="gray">
          <a:xfrm>
            <a:off x="3029396" y="6400507"/>
            <a:ext cx="246217" cy="246217"/>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C00000"/>
          </a:solidFill>
          <a:ln w="9525">
            <a:noFill/>
            <a:round/>
            <a:headEnd/>
            <a:tailEnd/>
          </a:ln>
          <a:effectLst/>
        </p:spPr>
        <p:txBody>
          <a:bodyPr wrap="none" anchor="ctr"/>
          <a:lstStyle/>
          <a:p>
            <a:pPr fontAlgn="auto">
              <a:spcBef>
                <a:spcPts val="0"/>
              </a:spcBef>
              <a:spcAft>
                <a:spcPts val="0"/>
              </a:spcAft>
              <a:defRPr/>
            </a:pPr>
            <a:endParaRPr lang="zh-CN" altLang="en-US" kern="0" dirty="0">
              <a:solidFill>
                <a:sysClr val="windowText" lastClr="000000"/>
              </a:solidFill>
              <a:cs typeface="+mn-ea"/>
              <a:sym typeface="+mn-lt"/>
            </a:endParaRPr>
          </a:p>
        </p:txBody>
      </p:sp>
      <p:sp>
        <p:nvSpPr>
          <p:cNvPr id="30" name="PA-102288">
            <a:extLst>
              <a:ext uri="{FF2B5EF4-FFF2-40B4-BE49-F238E27FC236}">
                <a16:creationId xmlns:a16="http://schemas.microsoft.com/office/drawing/2014/main" id="{0A3BA7F2-9E33-4064-8BF4-1F50DA29F965}"/>
              </a:ext>
            </a:extLst>
          </p:cNvPr>
          <p:cNvSpPr txBox="1"/>
          <p:nvPr>
            <p:custDataLst>
              <p:tags r:id="rId13"/>
            </p:custDataLst>
          </p:nvPr>
        </p:nvSpPr>
        <p:spPr>
          <a:xfrm>
            <a:off x="2938368" y="1513060"/>
            <a:ext cx="4895614" cy="783228"/>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国民革命军将领，奉系军阀首领张作霖的长子，中国近代著名爱国将领。</a:t>
            </a:r>
          </a:p>
        </p:txBody>
      </p:sp>
      <p:sp>
        <p:nvSpPr>
          <p:cNvPr id="31" name="PA-102289">
            <a:extLst>
              <a:ext uri="{FF2B5EF4-FFF2-40B4-BE49-F238E27FC236}">
                <a16:creationId xmlns:a16="http://schemas.microsoft.com/office/drawing/2014/main" id="{0A73CAE7-FB4A-4CA9-9F06-AD5173BA58C0}"/>
              </a:ext>
            </a:extLst>
          </p:cNvPr>
          <p:cNvSpPr txBox="1"/>
          <p:nvPr>
            <p:custDataLst>
              <p:tags r:id="rId14"/>
            </p:custDataLst>
          </p:nvPr>
        </p:nvSpPr>
        <p:spPr>
          <a:xfrm>
            <a:off x="3362815" y="2920426"/>
            <a:ext cx="4895614" cy="423129"/>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其父亲张作霖因不和日本人合作被日本人炸死。</a:t>
            </a:r>
          </a:p>
        </p:txBody>
      </p:sp>
      <p:sp>
        <p:nvSpPr>
          <p:cNvPr id="32" name="PA-102290">
            <a:extLst>
              <a:ext uri="{FF2B5EF4-FFF2-40B4-BE49-F238E27FC236}">
                <a16:creationId xmlns:a16="http://schemas.microsoft.com/office/drawing/2014/main" id="{3E452877-8731-47D6-9A7C-1051667B2131}"/>
              </a:ext>
            </a:extLst>
          </p:cNvPr>
          <p:cNvSpPr txBox="1"/>
          <p:nvPr>
            <p:custDataLst>
              <p:tags r:id="rId15"/>
            </p:custDataLst>
          </p:nvPr>
        </p:nvSpPr>
        <p:spPr>
          <a:xfrm>
            <a:off x="3986849" y="4066974"/>
            <a:ext cx="4895614" cy="783228"/>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张学良积极主张抗日，曾同杨虎城将军一起发动“西安事变”逼蒋介石抗日。</a:t>
            </a:r>
          </a:p>
        </p:txBody>
      </p:sp>
      <p:sp>
        <p:nvSpPr>
          <p:cNvPr id="33" name="PA-102291">
            <a:extLst>
              <a:ext uri="{FF2B5EF4-FFF2-40B4-BE49-F238E27FC236}">
                <a16:creationId xmlns:a16="http://schemas.microsoft.com/office/drawing/2014/main" id="{6BE164A1-4763-40F0-8C5E-988AA5359636}"/>
              </a:ext>
            </a:extLst>
          </p:cNvPr>
          <p:cNvSpPr txBox="1"/>
          <p:nvPr>
            <p:custDataLst>
              <p:tags r:id="rId16"/>
            </p:custDataLst>
          </p:nvPr>
        </p:nvSpPr>
        <p:spPr>
          <a:xfrm>
            <a:off x="5134209" y="5456554"/>
            <a:ext cx="6077130" cy="783228"/>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国民革命军将领，奉系军阀首领张作霖的长子，中国近代著名爱国将领。</a:t>
            </a:r>
          </a:p>
        </p:txBody>
      </p:sp>
    </p:spTree>
    <p:extLst>
      <p:ext uri="{BB962C8B-B14F-4D97-AF65-F5344CB8AC3E}">
        <p14:creationId xmlns:p14="http://schemas.microsoft.com/office/powerpoint/2010/main" val="252493864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8" presetClass="entr" presetSubtype="32"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diamond(out)">
                                      <p:cBhvr>
                                        <p:cTn id="11" dur="2000"/>
                                        <p:tgtEl>
                                          <p:spTgt spid="8"/>
                                        </p:tgtEl>
                                      </p:cBhvr>
                                    </p:animEffect>
                                  </p:childTnLst>
                                </p:cTn>
                              </p:par>
                            </p:childTnLst>
                          </p:cTn>
                        </p:par>
                        <p:par>
                          <p:cTn id="12" fill="hold">
                            <p:stCondLst>
                              <p:cond delay="2500"/>
                            </p:stCondLst>
                            <p:childTnLst>
                              <p:par>
                                <p:cTn id="13" presetID="6" presetClass="entr" presetSubtype="16"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circle(in)">
                                      <p:cBhvr>
                                        <p:cTn id="15" dur="2000"/>
                                        <p:tgtEl>
                                          <p:spTgt spid="28"/>
                                        </p:tgtEl>
                                      </p:cBhvr>
                                    </p:animEffect>
                                  </p:childTnLst>
                                </p:cTn>
                              </p:par>
                              <p:par>
                                <p:cTn id="16" presetID="6" presetClass="entr" presetSubtype="16" fill="hold" grpId="0" nodeType="withEffect">
                                  <p:stCondLst>
                                    <p:cond delay="400"/>
                                  </p:stCondLst>
                                  <p:childTnLst>
                                    <p:set>
                                      <p:cBhvr>
                                        <p:cTn id="17" dur="1" fill="hold">
                                          <p:stCondLst>
                                            <p:cond delay="0"/>
                                          </p:stCondLst>
                                        </p:cTn>
                                        <p:tgtEl>
                                          <p:spTgt spid="18"/>
                                        </p:tgtEl>
                                        <p:attrNameLst>
                                          <p:attrName>style.visibility</p:attrName>
                                        </p:attrNameLst>
                                      </p:cBhvr>
                                      <p:to>
                                        <p:strVal val="visible"/>
                                      </p:to>
                                    </p:set>
                                    <p:animEffect transition="in" filter="circle(in)">
                                      <p:cBhvr>
                                        <p:cTn id="18" dur="2000"/>
                                        <p:tgtEl>
                                          <p:spTgt spid="18"/>
                                        </p:tgtEl>
                                      </p:cBhvr>
                                    </p:animEffect>
                                  </p:childTnLst>
                                </p:cTn>
                              </p:par>
                              <p:par>
                                <p:cTn id="19" presetID="6" presetClass="entr" presetSubtype="16" fill="hold" grpId="0" nodeType="withEffect">
                                  <p:stCondLst>
                                    <p:cond delay="200"/>
                                  </p:stCondLst>
                                  <p:childTnLst>
                                    <p:set>
                                      <p:cBhvr>
                                        <p:cTn id="20" dur="1" fill="hold">
                                          <p:stCondLst>
                                            <p:cond delay="0"/>
                                          </p:stCondLst>
                                        </p:cTn>
                                        <p:tgtEl>
                                          <p:spTgt spid="19"/>
                                        </p:tgtEl>
                                        <p:attrNameLst>
                                          <p:attrName>style.visibility</p:attrName>
                                        </p:attrNameLst>
                                      </p:cBhvr>
                                      <p:to>
                                        <p:strVal val="visible"/>
                                      </p:to>
                                    </p:set>
                                    <p:animEffect transition="in" filter="circle(in)">
                                      <p:cBhvr>
                                        <p:cTn id="21" dur="2000"/>
                                        <p:tgtEl>
                                          <p:spTgt spid="19"/>
                                        </p:tgtEl>
                                      </p:cBhvr>
                                    </p:animEffect>
                                  </p:childTnLst>
                                </p:cTn>
                              </p:par>
                              <p:par>
                                <p:cTn id="22" presetID="6" presetClass="entr" presetSubtype="16" fill="hold" grpId="0" nodeType="withEffect">
                                  <p:stCondLst>
                                    <p:cond delay="800"/>
                                  </p:stCondLst>
                                  <p:childTnLst>
                                    <p:set>
                                      <p:cBhvr>
                                        <p:cTn id="23" dur="1" fill="hold">
                                          <p:stCondLst>
                                            <p:cond delay="0"/>
                                          </p:stCondLst>
                                        </p:cTn>
                                        <p:tgtEl>
                                          <p:spTgt spid="20"/>
                                        </p:tgtEl>
                                        <p:attrNameLst>
                                          <p:attrName>style.visibility</p:attrName>
                                        </p:attrNameLst>
                                      </p:cBhvr>
                                      <p:to>
                                        <p:strVal val="visible"/>
                                      </p:to>
                                    </p:set>
                                    <p:animEffect transition="in" filter="circle(in)">
                                      <p:cBhvr>
                                        <p:cTn id="24" dur="2000"/>
                                        <p:tgtEl>
                                          <p:spTgt spid="20"/>
                                        </p:tgtEl>
                                      </p:cBhvr>
                                    </p:animEffect>
                                  </p:childTnLst>
                                </p:cTn>
                              </p:par>
                              <p:par>
                                <p:cTn id="25" presetID="6" presetClass="entr" presetSubtype="16" fill="hold" grpId="0" nodeType="withEffect">
                                  <p:stCondLst>
                                    <p:cond delay="100"/>
                                  </p:stCondLst>
                                  <p:childTnLst>
                                    <p:set>
                                      <p:cBhvr>
                                        <p:cTn id="26" dur="1" fill="hold">
                                          <p:stCondLst>
                                            <p:cond delay="0"/>
                                          </p:stCondLst>
                                        </p:cTn>
                                        <p:tgtEl>
                                          <p:spTgt spid="29"/>
                                        </p:tgtEl>
                                        <p:attrNameLst>
                                          <p:attrName>style.visibility</p:attrName>
                                        </p:attrNameLst>
                                      </p:cBhvr>
                                      <p:to>
                                        <p:strVal val="visible"/>
                                      </p:to>
                                    </p:set>
                                    <p:animEffect transition="in" filter="circle(in)">
                                      <p:cBhvr>
                                        <p:cTn id="27" dur="2000"/>
                                        <p:tgtEl>
                                          <p:spTgt spid="29"/>
                                        </p:tgtEl>
                                      </p:cBhvr>
                                    </p:animEffect>
                                  </p:childTnLst>
                                </p:cTn>
                              </p:par>
                              <p:par>
                                <p:cTn id="28" presetID="6" presetClass="entr" presetSubtype="16" fill="hold" grpId="0" nodeType="withEffect">
                                  <p:stCondLst>
                                    <p:cond delay="700"/>
                                  </p:stCondLst>
                                  <p:childTnLst>
                                    <p:set>
                                      <p:cBhvr>
                                        <p:cTn id="29" dur="1" fill="hold">
                                          <p:stCondLst>
                                            <p:cond delay="0"/>
                                          </p:stCondLst>
                                        </p:cTn>
                                        <p:tgtEl>
                                          <p:spTgt spid="24"/>
                                        </p:tgtEl>
                                        <p:attrNameLst>
                                          <p:attrName>style.visibility</p:attrName>
                                        </p:attrNameLst>
                                      </p:cBhvr>
                                      <p:to>
                                        <p:strVal val="visible"/>
                                      </p:to>
                                    </p:set>
                                    <p:animEffect transition="in" filter="circle(in)">
                                      <p:cBhvr>
                                        <p:cTn id="30" dur="2000"/>
                                        <p:tgtEl>
                                          <p:spTgt spid="24"/>
                                        </p:tgtEl>
                                      </p:cBhvr>
                                    </p:animEffect>
                                  </p:childTnLst>
                                </p:cTn>
                              </p:par>
                              <p:par>
                                <p:cTn id="31" presetID="6" presetClass="entr" presetSubtype="16" fill="hold" grpId="0" nodeType="withEffect">
                                  <p:stCondLst>
                                    <p:cond delay="500"/>
                                  </p:stCondLst>
                                  <p:childTnLst>
                                    <p:set>
                                      <p:cBhvr>
                                        <p:cTn id="32" dur="1" fill="hold">
                                          <p:stCondLst>
                                            <p:cond delay="0"/>
                                          </p:stCondLst>
                                        </p:cTn>
                                        <p:tgtEl>
                                          <p:spTgt spid="27"/>
                                        </p:tgtEl>
                                        <p:attrNameLst>
                                          <p:attrName>style.visibility</p:attrName>
                                        </p:attrNameLst>
                                      </p:cBhvr>
                                      <p:to>
                                        <p:strVal val="visible"/>
                                      </p:to>
                                    </p:set>
                                    <p:animEffect transition="in" filter="circle(in)">
                                      <p:cBhvr>
                                        <p:cTn id="33" dur="2000"/>
                                        <p:tgtEl>
                                          <p:spTgt spid="27"/>
                                        </p:tgtEl>
                                      </p:cBhvr>
                                    </p:animEffect>
                                  </p:childTnLst>
                                </p:cTn>
                              </p:par>
                              <p:par>
                                <p:cTn id="34" presetID="6" presetClass="entr" presetSubtype="16" fill="hold" grpId="0" nodeType="withEffect">
                                  <p:stCondLst>
                                    <p:cond delay="300"/>
                                  </p:stCondLst>
                                  <p:childTnLst>
                                    <p:set>
                                      <p:cBhvr>
                                        <p:cTn id="35" dur="1" fill="hold">
                                          <p:stCondLst>
                                            <p:cond delay="0"/>
                                          </p:stCondLst>
                                        </p:cTn>
                                        <p:tgtEl>
                                          <p:spTgt spid="26"/>
                                        </p:tgtEl>
                                        <p:attrNameLst>
                                          <p:attrName>style.visibility</p:attrName>
                                        </p:attrNameLst>
                                      </p:cBhvr>
                                      <p:to>
                                        <p:strVal val="visible"/>
                                      </p:to>
                                    </p:set>
                                    <p:animEffect transition="in" filter="circle(in)">
                                      <p:cBhvr>
                                        <p:cTn id="36" dur="2000"/>
                                        <p:tgtEl>
                                          <p:spTgt spid="26"/>
                                        </p:tgtEl>
                                      </p:cBhvr>
                                    </p:animEffect>
                                  </p:childTnLst>
                                </p:cTn>
                              </p:par>
                              <p:par>
                                <p:cTn id="37" presetID="6" presetClass="entr" presetSubtype="16" fill="hold" grpId="0" nodeType="withEffect">
                                  <p:stCondLst>
                                    <p:cond delay="600"/>
                                  </p:stCondLst>
                                  <p:childTnLst>
                                    <p:set>
                                      <p:cBhvr>
                                        <p:cTn id="38" dur="1" fill="hold">
                                          <p:stCondLst>
                                            <p:cond delay="0"/>
                                          </p:stCondLst>
                                        </p:cTn>
                                        <p:tgtEl>
                                          <p:spTgt spid="25"/>
                                        </p:tgtEl>
                                        <p:attrNameLst>
                                          <p:attrName>style.visibility</p:attrName>
                                        </p:attrNameLst>
                                      </p:cBhvr>
                                      <p:to>
                                        <p:strVal val="visible"/>
                                      </p:to>
                                    </p:set>
                                    <p:animEffect transition="in" filter="circle(in)">
                                      <p:cBhvr>
                                        <p:cTn id="39" dur="2000"/>
                                        <p:tgtEl>
                                          <p:spTgt spid="25"/>
                                        </p:tgtEl>
                                      </p:cBhvr>
                                    </p:animEffect>
                                  </p:childTnLst>
                                </p:cTn>
                              </p:par>
                            </p:childTnLst>
                          </p:cTn>
                        </p:par>
                        <p:par>
                          <p:cTn id="40" fill="hold">
                            <p:stCondLst>
                              <p:cond delay="5300"/>
                            </p:stCondLst>
                            <p:childTnLst>
                              <p:par>
                                <p:cTn id="41" presetID="22" presetClass="entr" presetSubtype="8" fill="hold" grpId="0" nodeType="afterEffect">
                                  <p:stCondLst>
                                    <p:cond delay="0"/>
                                  </p:stCondLst>
                                  <p:iterate type="lt">
                                    <p:tmPct val="30000"/>
                                  </p:iterate>
                                  <p:childTnLst>
                                    <p:set>
                                      <p:cBhvr>
                                        <p:cTn id="42" dur="1" fill="hold">
                                          <p:stCondLst>
                                            <p:cond delay="0"/>
                                          </p:stCondLst>
                                        </p:cTn>
                                        <p:tgtEl>
                                          <p:spTgt spid="30"/>
                                        </p:tgtEl>
                                        <p:attrNameLst>
                                          <p:attrName>style.visibility</p:attrName>
                                        </p:attrNameLst>
                                      </p:cBhvr>
                                      <p:to>
                                        <p:strVal val="visible"/>
                                      </p:to>
                                    </p:set>
                                    <p:animEffect transition="in" filter="wipe(left)">
                                      <p:cBhvr>
                                        <p:cTn id="43" dur="100"/>
                                        <p:tgtEl>
                                          <p:spTgt spid="30"/>
                                        </p:tgtEl>
                                      </p:cBhvr>
                                    </p:animEffect>
                                  </p:childTnLst>
                                </p:cTn>
                              </p:par>
                              <p:par>
                                <p:cTn id="44" presetID="36" presetClass="emph" presetSubtype="0" fill="hold" grpId="1" nodeType="withEffect">
                                  <p:stCondLst>
                                    <p:cond delay="0"/>
                                  </p:stCondLst>
                                  <p:iterate type="lt">
                                    <p:tmPct val="30000"/>
                                  </p:iterate>
                                  <p:childTnLst>
                                    <p:animScale>
                                      <p:cBhvr>
                                        <p:cTn id="45" dur="50" autoRev="1" fill="hold">
                                          <p:stCondLst>
                                            <p:cond delay="0"/>
                                          </p:stCondLst>
                                        </p:cTn>
                                        <p:tgtEl>
                                          <p:spTgt spid="30"/>
                                        </p:tgtEl>
                                      </p:cBhvr>
                                      <p:to x="80000" y="100000"/>
                                    </p:animScale>
                                    <p:anim by="(#ppt_w*0.10)" calcmode="lin" valueType="num">
                                      <p:cBhvr>
                                        <p:cTn id="46" dur="50" autoRev="1" fill="hold">
                                          <p:stCondLst>
                                            <p:cond delay="0"/>
                                          </p:stCondLst>
                                        </p:cTn>
                                        <p:tgtEl>
                                          <p:spTgt spid="30"/>
                                        </p:tgtEl>
                                        <p:attrNameLst>
                                          <p:attrName>ppt_x</p:attrName>
                                        </p:attrNameLst>
                                      </p:cBhvr>
                                    </p:anim>
                                    <p:anim by="(-#ppt_w*0.10)" calcmode="lin" valueType="num">
                                      <p:cBhvr>
                                        <p:cTn id="47" dur="50" autoRev="1" fill="hold">
                                          <p:stCondLst>
                                            <p:cond delay="0"/>
                                          </p:stCondLst>
                                        </p:cTn>
                                        <p:tgtEl>
                                          <p:spTgt spid="30"/>
                                        </p:tgtEl>
                                        <p:attrNameLst>
                                          <p:attrName>ppt_y</p:attrName>
                                        </p:attrNameLst>
                                      </p:cBhvr>
                                    </p:anim>
                                    <p:animRot by="-480000">
                                      <p:cBhvr>
                                        <p:cTn id="48" dur="50" autoRev="1" fill="hold">
                                          <p:stCondLst>
                                            <p:cond delay="0"/>
                                          </p:stCondLst>
                                        </p:cTn>
                                        <p:tgtEl>
                                          <p:spTgt spid="30"/>
                                        </p:tgtEl>
                                        <p:attrNameLst>
                                          <p:attrName>r</p:attrName>
                                        </p:attrNameLst>
                                      </p:cBhvr>
                                    </p:animRot>
                                  </p:childTnLst>
                                </p:cTn>
                              </p:par>
                            </p:childTnLst>
                          </p:cTn>
                        </p:par>
                        <p:par>
                          <p:cTn id="49" fill="hold">
                            <p:stCondLst>
                              <p:cond delay="6330"/>
                            </p:stCondLst>
                            <p:childTnLst>
                              <p:par>
                                <p:cTn id="50" presetID="22" presetClass="entr" presetSubtype="8" fill="hold" grpId="0" nodeType="afterEffect">
                                  <p:stCondLst>
                                    <p:cond delay="0"/>
                                  </p:stCondLst>
                                  <p:iterate type="lt">
                                    <p:tmPct val="30000"/>
                                  </p:iterate>
                                  <p:childTnLst>
                                    <p:set>
                                      <p:cBhvr>
                                        <p:cTn id="51" dur="1" fill="hold">
                                          <p:stCondLst>
                                            <p:cond delay="0"/>
                                          </p:stCondLst>
                                        </p:cTn>
                                        <p:tgtEl>
                                          <p:spTgt spid="31"/>
                                        </p:tgtEl>
                                        <p:attrNameLst>
                                          <p:attrName>style.visibility</p:attrName>
                                        </p:attrNameLst>
                                      </p:cBhvr>
                                      <p:to>
                                        <p:strVal val="visible"/>
                                      </p:to>
                                    </p:set>
                                    <p:animEffect transition="in" filter="wipe(left)">
                                      <p:cBhvr>
                                        <p:cTn id="52" dur="100"/>
                                        <p:tgtEl>
                                          <p:spTgt spid="31"/>
                                        </p:tgtEl>
                                      </p:cBhvr>
                                    </p:animEffect>
                                  </p:childTnLst>
                                </p:cTn>
                              </p:par>
                              <p:par>
                                <p:cTn id="53" presetID="36" presetClass="emph" presetSubtype="0" fill="hold" grpId="1" nodeType="withEffect">
                                  <p:stCondLst>
                                    <p:cond delay="0"/>
                                  </p:stCondLst>
                                  <p:iterate type="lt">
                                    <p:tmPct val="30000"/>
                                  </p:iterate>
                                  <p:childTnLst>
                                    <p:animScale>
                                      <p:cBhvr>
                                        <p:cTn id="54" dur="50" autoRev="1" fill="hold">
                                          <p:stCondLst>
                                            <p:cond delay="0"/>
                                          </p:stCondLst>
                                        </p:cTn>
                                        <p:tgtEl>
                                          <p:spTgt spid="31"/>
                                        </p:tgtEl>
                                      </p:cBhvr>
                                      <p:to x="80000" y="100000"/>
                                    </p:animScale>
                                    <p:anim by="(#ppt_w*0.10)" calcmode="lin" valueType="num">
                                      <p:cBhvr>
                                        <p:cTn id="55" dur="50" autoRev="1" fill="hold">
                                          <p:stCondLst>
                                            <p:cond delay="0"/>
                                          </p:stCondLst>
                                        </p:cTn>
                                        <p:tgtEl>
                                          <p:spTgt spid="31"/>
                                        </p:tgtEl>
                                        <p:attrNameLst>
                                          <p:attrName>ppt_x</p:attrName>
                                        </p:attrNameLst>
                                      </p:cBhvr>
                                    </p:anim>
                                    <p:anim by="(-#ppt_w*0.10)" calcmode="lin" valueType="num">
                                      <p:cBhvr>
                                        <p:cTn id="56" dur="50" autoRev="1" fill="hold">
                                          <p:stCondLst>
                                            <p:cond delay="0"/>
                                          </p:stCondLst>
                                        </p:cTn>
                                        <p:tgtEl>
                                          <p:spTgt spid="31"/>
                                        </p:tgtEl>
                                        <p:attrNameLst>
                                          <p:attrName>ppt_y</p:attrName>
                                        </p:attrNameLst>
                                      </p:cBhvr>
                                    </p:anim>
                                    <p:animRot by="-480000">
                                      <p:cBhvr>
                                        <p:cTn id="57" dur="50" autoRev="1" fill="hold">
                                          <p:stCondLst>
                                            <p:cond delay="0"/>
                                          </p:stCondLst>
                                        </p:cTn>
                                        <p:tgtEl>
                                          <p:spTgt spid="31"/>
                                        </p:tgtEl>
                                        <p:attrNameLst>
                                          <p:attrName>r</p:attrName>
                                        </p:attrNameLst>
                                      </p:cBhvr>
                                    </p:animRot>
                                  </p:childTnLst>
                                </p:cTn>
                              </p:par>
                            </p:childTnLst>
                          </p:cTn>
                        </p:par>
                        <p:par>
                          <p:cTn id="58" fill="hold">
                            <p:stCondLst>
                              <p:cond delay="7030"/>
                            </p:stCondLst>
                            <p:childTnLst>
                              <p:par>
                                <p:cTn id="59" presetID="22" presetClass="entr" presetSubtype="8" fill="hold" grpId="0" nodeType="afterEffect">
                                  <p:stCondLst>
                                    <p:cond delay="0"/>
                                  </p:stCondLst>
                                  <p:iterate type="lt">
                                    <p:tmPct val="30000"/>
                                  </p:iterate>
                                  <p:childTnLst>
                                    <p:set>
                                      <p:cBhvr>
                                        <p:cTn id="60" dur="1" fill="hold">
                                          <p:stCondLst>
                                            <p:cond delay="0"/>
                                          </p:stCondLst>
                                        </p:cTn>
                                        <p:tgtEl>
                                          <p:spTgt spid="32"/>
                                        </p:tgtEl>
                                        <p:attrNameLst>
                                          <p:attrName>style.visibility</p:attrName>
                                        </p:attrNameLst>
                                      </p:cBhvr>
                                      <p:to>
                                        <p:strVal val="visible"/>
                                      </p:to>
                                    </p:set>
                                    <p:animEffect transition="in" filter="wipe(left)">
                                      <p:cBhvr>
                                        <p:cTn id="61" dur="100"/>
                                        <p:tgtEl>
                                          <p:spTgt spid="32"/>
                                        </p:tgtEl>
                                      </p:cBhvr>
                                    </p:animEffect>
                                  </p:childTnLst>
                                </p:cTn>
                              </p:par>
                              <p:par>
                                <p:cTn id="62" presetID="36" presetClass="emph" presetSubtype="0" fill="hold" grpId="1" nodeType="withEffect">
                                  <p:stCondLst>
                                    <p:cond delay="0"/>
                                  </p:stCondLst>
                                  <p:iterate type="lt">
                                    <p:tmPct val="30000"/>
                                  </p:iterate>
                                  <p:childTnLst>
                                    <p:animScale>
                                      <p:cBhvr>
                                        <p:cTn id="63" dur="50" autoRev="1" fill="hold">
                                          <p:stCondLst>
                                            <p:cond delay="0"/>
                                          </p:stCondLst>
                                        </p:cTn>
                                        <p:tgtEl>
                                          <p:spTgt spid="32"/>
                                        </p:tgtEl>
                                      </p:cBhvr>
                                      <p:to x="80000" y="100000"/>
                                    </p:animScale>
                                    <p:anim by="(#ppt_w*0.10)" calcmode="lin" valueType="num">
                                      <p:cBhvr>
                                        <p:cTn id="64" dur="50" autoRev="1" fill="hold">
                                          <p:stCondLst>
                                            <p:cond delay="0"/>
                                          </p:stCondLst>
                                        </p:cTn>
                                        <p:tgtEl>
                                          <p:spTgt spid="32"/>
                                        </p:tgtEl>
                                        <p:attrNameLst>
                                          <p:attrName>ppt_x</p:attrName>
                                        </p:attrNameLst>
                                      </p:cBhvr>
                                    </p:anim>
                                    <p:anim by="(-#ppt_w*0.10)" calcmode="lin" valueType="num">
                                      <p:cBhvr>
                                        <p:cTn id="65" dur="50" autoRev="1" fill="hold">
                                          <p:stCondLst>
                                            <p:cond delay="0"/>
                                          </p:stCondLst>
                                        </p:cTn>
                                        <p:tgtEl>
                                          <p:spTgt spid="32"/>
                                        </p:tgtEl>
                                        <p:attrNameLst>
                                          <p:attrName>ppt_y</p:attrName>
                                        </p:attrNameLst>
                                      </p:cBhvr>
                                    </p:anim>
                                    <p:animRot by="-480000">
                                      <p:cBhvr>
                                        <p:cTn id="66" dur="50" autoRev="1" fill="hold">
                                          <p:stCondLst>
                                            <p:cond delay="0"/>
                                          </p:stCondLst>
                                        </p:cTn>
                                        <p:tgtEl>
                                          <p:spTgt spid="32"/>
                                        </p:tgtEl>
                                        <p:attrNameLst>
                                          <p:attrName>r</p:attrName>
                                        </p:attrNameLst>
                                      </p:cBhvr>
                                    </p:animRot>
                                  </p:childTnLst>
                                </p:cTn>
                              </p:par>
                            </p:childTnLst>
                          </p:cTn>
                        </p:par>
                        <p:par>
                          <p:cTn id="67" fill="hold">
                            <p:stCondLst>
                              <p:cond delay="8120"/>
                            </p:stCondLst>
                            <p:childTnLst>
                              <p:par>
                                <p:cTn id="68" presetID="22" presetClass="entr" presetSubtype="8" fill="hold" grpId="0" nodeType="afterEffect">
                                  <p:stCondLst>
                                    <p:cond delay="0"/>
                                  </p:stCondLst>
                                  <p:iterate type="lt">
                                    <p:tmPct val="30000"/>
                                  </p:iterate>
                                  <p:childTnLst>
                                    <p:set>
                                      <p:cBhvr>
                                        <p:cTn id="69" dur="1" fill="hold">
                                          <p:stCondLst>
                                            <p:cond delay="0"/>
                                          </p:stCondLst>
                                        </p:cTn>
                                        <p:tgtEl>
                                          <p:spTgt spid="33"/>
                                        </p:tgtEl>
                                        <p:attrNameLst>
                                          <p:attrName>style.visibility</p:attrName>
                                        </p:attrNameLst>
                                      </p:cBhvr>
                                      <p:to>
                                        <p:strVal val="visible"/>
                                      </p:to>
                                    </p:set>
                                    <p:animEffect transition="in" filter="wipe(left)">
                                      <p:cBhvr>
                                        <p:cTn id="70" dur="100"/>
                                        <p:tgtEl>
                                          <p:spTgt spid="33"/>
                                        </p:tgtEl>
                                      </p:cBhvr>
                                    </p:animEffect>
                                  </p:childTnLst>
                                </p:cTn>
                              </p:par>
                              <p:par>
                                <p:cTn id="71" presetID="36" presetClass="emph" presetSubtype="0" fill="hold" grpId="1" nodeType="withEffect">
                                  <p:stCondLst>
                                    <p:cond delay="0"/>
                                  </p:stCondLst>
                                  <p:iterate type="lt">
                                    <p:tmPct val="30000"/>
                                  </p:iterate>
                                  <p:childTnLst>
                                    <p:animScale>
                                      <p:cBhvr>
                                        <p:cTn id="72" dur="50" autoRev="1" fill="hold">
                                          <p:stCondLst>
                                            <p:cond delay="0"/>
                                          </p:stCondLst>
                                        </p:cTn>
                                        <p:tgtEl>
                                          <p:spTgt spid="33"/>
                                        </p:tgtEl>
                                      </p:cBhvr>
                                      <p:to x="80000" y="100000"/>
                                    </p:animScale>
                                    <p:anim by="(#ppt_w*0.10)" calcmode="lin" valueType="num">
                                      <p:cBhvr>
                                        <p:cTn id="73" dur="50" autoRev="1" fill="hold">
                                          <p:stCondLst>
                                            <p:cond delay="0"/>
                                          </p:stCondLst>
                                        </p:cTn>
                                        <p:tgtEl>
                                          <p:spTgt spid="33"/>
                                        </p:tgtEl>
                                        <p:attrNameLst>
                                          <p:attrName>ppt_x</p:attrName>
                                        </p:attrNameLst>
                                      </p:cBhvr>
                                    </p:anim>
                                    <p:anim by="(-#ppt_w*0.10)" calcmode="lin" valueType="num">
                                      <p:cBhvr>
                                        <p:cTn id="74" dur="50" autoRev="1" fill="hold">
                                          <p:stCondLst>
                                            <p:cond delay="0"/>
                                          </p:stCondLst>
                                        </p:cTn>
                                        <p:tgtEl>
                                          <p:spTgt spid="33"/>
                                        </p:tgtEl>
                                        <p:attrNameLst>
                                          <p:attrName>ppt_y</p:attrName>
                                        </p:attrNameLst>
                                      </p:cBhvr>
                                    </p:anim>
                                    <p:animRot by="-480000">
                                      <p:cBhvr>
                                        <p:cTn id="75" dur="50" autoRev="1" fill="hold">
                                          <p:stCondLst>
                                            <p:cond delay="0"/>
                                          </p:stCondLst>
                                        </p:cTn>
                                        <p:tgtEl>
                                          <p:spTgt spid="3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4" grpId="0" animBg="1"/>
      <p:bldP spid="25" grpId="0" animBg="1"/>
      <p:bldP spid="26" grpId="0" animBg="1"/>
      <p:bldP spid="27" grpId="0" animBg="1"/>
      <p:bldP spid="28" grpId="0" animBg="1"/>
      <p:bldP spid="29" grpId="0" animBg="1"/>
      <p:bldP spid="30" grpId="0"/>
      <p:bldP spid="30" grpId="1"/>
      <p:bldP spid="31" grpId="0"/>
      <p:bldP spid="31" grpId="1"/>
      <p:bldP spid="32" grpId="0"/>
      <p:bldP spid="32" grpId="1"/>
      <p:bldP spid="33" grpId="0"/>
      <p:bldP spid="3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93">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发展不抵抗政策</a:t>
            </a:r>
          </a:p>
        </p:txBody>
      </p:sp>
      <p:sp>
        <p:nvSpPr>
          <p:cNvPr id="62" name="PA-102295">
            <a:extLst>
              <a:ext uri="{FF2B5EF4-FFF2-40B4-BE49-F238E27FC236}">
                <a16:creationId xmlns:a16="http://schemas.microsoft.com/office/drawing/2014/main" id="{C39B9BFF-3280-431C-8D59-1F9CAF0211B8}"/>
              </a:ext>
            </a:extLst>
          </p:cNvPr>
          <p:cNvSpPr/>
          <p:nvPr>
            <p:custDataLst>
              <p:tags r:id="rId2"/>
            </p:custDataLst>
          </p:nvPr>
        </p:nvSpPr>
        <p:spPr>
          <a:xfrm>
            <a:off x="4229100" y="2135218"/>
            <a:ext cx="2159000" cy="1041400"/>
          </a:xfrm>
          <a:prstGeom prst="parallelogram">
            <a:avLst/>
          </a:prstGeom>
          <a:solidFill>
            <a:srgbClr val="C00000"/>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000">
                <a:solidFill>
                  <a:schemeClr val="bg1"/>
                </a:solidFill>
                <a:latin typeface="思源黑体 CN Bold" panose="020B0800000000000000" pitchFamily="34" charset="-122"/>
                <a:ea typeface="思源黑体 CN Bold" panose="020B0800000000000000" pitchFamily="34" charset="-122"/>
              </a:rPr>
              <a:t>蒋介石</a:t>
            </a:r>
            <a:endParaRPr lang="zh-CN" altLang="en-US" sz="2000" dirty="0">
              <a:solidFill>
                <a:schemeClr val="bg1"/>
              </a:solidFill>
              <a:latin typeface="思源黑体 CN Bold" panose="020B0800000000000000" pitchFamily="34" charset="-122"/>
              <a:ea typeface="思源黑体 CN Bold" panose="020B0800000000000000" pitchFamily="34" charset="-122"/>
            </a:endParaRPr>
          </a:p>
        </p:txBody>
      </p:sp>
      <p:sp>
        <p:nvSpPr>
          <p:cNvPr id="63" name="PA-102296">
            <a:extLst>
              <a:ext uri="{FF2B5EF4-FFF2-40B4-BE49-F238E27FC236}">
                <a16:creationId xmlns:a16="http://schemas.microsoft.com/office/drawing/2014/main" id="{15BE8D08-C48A-4605-9A21-44DF56E19192}"/>
              </a:ext>
            </a:extLst>
          </p:cNvPr>
          <p:cNvSpPr/>
          <p:nvPr>
            <p:custDataLst>
              <p:tags r:id="rId3"/>
            </p:custDataLst>
          </p:nvPr>
        </p:nvSpPr>
        <p:spPr>
          <a:xfrm>
            <a:off x="3949700" y="3532218"/>
            <a:ext cx="2159000" cy="1041400"/>
          </a:xfrm>
          <a:prstGeom prst="parallelogram">
            <a:avLst/>
          </a:prstGeom>
          <a:solidFill>
            <a:schemeClr val="bg1"/>
          </a:solidFill>
          <a:ln w="222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000">
                <a:solidFill>
                  <a:schemeClr val="tx1"/>
                </a:solidFill>
                <a:latin typeface="思源黑体 CN Bold" panose="020B0800000000000000" pitchFamily="34" charset="-122"/>
                <a:ea typeface="思源黑体 CN Bold" panose="020B0800000000000000" pitchFamily="34" charset="-122"/>
              </a:rPr>
              <a:t>张学良</a:t>
            </a:r>
            <a:endParaRPr lang="zh-CN" altLang="en-US" sz="2000" dirty="0">
              <a:solidFill>
                <a:schemeClr val="tx1"/>
              </a:solidFill>
              <a:latin typeface="思源黑体 CN Bold" panose="020B0800000000000000" pitchFamily="34" charset="-122"/>
              <a:ea typeface="思源黑体 CN Bold" panose="020B0800000000000000" pitchFamily="34" charset="-122"/>
            </a:endParaRPr>
          </a:p>
        </p:txBody>
      </p:sp>
      <p:sp>
        <p:nvSpPr>
          <p:cNvPr id="64" name="PA-102297">
            <a:extLst>
              <a:ext uri="{FF2B5EF4-FFF2-40B4-BE49-F238E27FC236}">
                <a16:creationId xmlns:a16="http://schemas.microsoft.com/office/drawing/2014/main" id="{F86F9D0A-250C-474D-A945-4AFB2C6EB3A2}"/>
              </a:ext>
            </a:extLst>
          </p:cNvPr>
          <p:cNvSpPr/>
          <p:nvPr>
            <p:custDataLst>
              <p:tags r:id="rId4"/>
            </p:custDataLst>
          </p:nvPr>
        </p:nvSpPr>
        <p:spPr>
          <a:xfrm>
            <a:off x="3642254" y="4929218"/>
            <a:ext cx="2159000" cy="1041400"/>
          </a:xfrm>
          <a:prstGeom prst="parallelogram">
            <a:avLst/>
          </a:prstGeom>
          <a:solidFill>
            <a:srgbClr val="C00000"/>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000" dirty="0">
                <a:solidFill>
                  <a:schemeClr val="bg1"/>
                </a:solidFill>
                <a:latin typeface="思源黑体 CN Bold" panose="020B0800000000000000" pitchFamily="34" charset="-122"/>
                <a:ea typeface="思源黑体 CN Bold" panose="020B0800000000000000" pitchFamily="34" charset="-122"/>
              </a:rPr>
              <a:t>十几万东北将士</a:t>
            </a:r>
          </a:p>
        </p:txBody>
      </p:sp>
      <p:sp>
        <p:nvSpPr>
          <p:cNvPr id="68" name="PA-102298">
            <a:extLst>
              <a:ext uri="{FF2B5EF4-FFF2-40B4-BE49-F238E27FC236}">
                <a16:creationId xmlns:a16="http://schemas.microsoft.com/office/drawing/2014/main" id="{48067B95-19D7-4B7C-B22A-6937CB802E77}"/>
              </a:ext>
            </a:extLst>
          </p:cNvPr>
          <p:cNvSpPr txBox="1"/>
          <p:nvPr>
            <p:custDataLst>
              <p:tags r:id="rId5"/>
            </p:custDataLst>
          </p:nvPr>
        </p:nvSpPr>
        <p:spPr>
          <a:xfrm>
            <a:off x="6844226" y="2349871"/>
            <a:ext cx="4064000" cy="464807"/>
          </a:xfrm>
          <a:prstGeom prst="rect">
            <a:avLst/>
          </a:prstGeom>
          <a:noFill/>
        </p:spPr>
        <p:txBody>
          <a:bodyPr wrap="square" rtlCol="0">
            <a:spAutoFit/>
          </a:bodyPr>
          <a:lstStyle/>
          <a:p>
            <a:pPr>
              <a:lnSpc>
                <a:spcPct val="150000"/>
              </a:lnSpc>
            </a:pPr>
            <a:r>
              <a:rPr lang="zh-CN" altLang="en-US" dirty="0">
                <a:solidFill>
                  <a:srgbClr val="C00000"/>
                </a:solidFill>
                <a:latin typeface="思源黑体 CN Bold" panose="020B0800000000000000" pitchFamily="34" charset="-122"/>
                <a:ea typeface="思源黑体 CN Bold" panose="020B0800000000000000" pitchFamily="34" charset="-122"/>
              </a:rPr>
              <a:t>下 达</a:t>
            </a:r>
          </a:p>
        </p:txBody>
      </p:sp>
      <p:sp>
        <p:nvSpPr>
          <p:cNvPr id="69" name="PA-102299">
            <a:extLst>
              <a:ext uri="{FF2B5EF4-FFF2-40B4-BE49-F238E27FC236}">
                <a16:creationId xmlns:a16="http://schemas.microsoft.com/office/drawing/2014/main" id="{172B9C1C-9885-4916-BDC4-3D1908059D2E}"/>
              </a:ext>
            </a:extLst>
          </p:cNvPr>
          <p:cNvSpPr txBox="1"/>
          <p:nvPr>
            <p:custDataLst>
              <p:tags r:id="rId6"/>
            </p:custDataLst>
          </p:nvPr>
        </p:nvSpPr>
        <p:spPr>
          <a:xfrm>
            <a:off x="6460059" y="3746871"/>
            <a:ext cx="4064000" cy="464807"/>
          </a:xfrm>
          <a:prstGeom prst="rect">
            <a:avLst/>
          </a:prstGeom>
          <a:noFill/>
        </p:spPr>
        <p:txBody>
          <a:bodyPr wrap="square" rtlCol="0">
            <a:spAutoFit/>
          </a:bodyPr>
          <a:lstStyle/>
          <a:p>
            <a:pPr>
              <a:lnSpc>
                <a:spcPct val="150000"/>
              </a:lnSpc>
            </a:pPr>
            <a:r>
              <a:rPr lang="zh-CN" altLang="en-US" dirty="0">
                <a:solidFill>
                  <a:srgbClr val="C00000"/>
                </a:solidFill>
                <a:latin typeface="思源黑体 CN Bold" panose="020B0800000000000000" pitchFamily="34" charset="-122"/>
                <a:ea typeface="思源黑体 CN Bold" panose="020B0800000000000000" pitchFamily="34" charset="-122"/>
              </a:rPr>
              <a:t>奉命执行</a:t>
            </a:r>
          </a:p>
        </p:txBody>
      </p:sp>
      <p:sp>
        <p:nvSpPr>
          <p:cNvPr id="70" name="PA-1022100">
            <a:extLst>
              <a:ext uri="{FF2B5EF4-FFF2-40B4-BE49-F238E27FC236}">
                <a16:creationId xmlns:a16="http://schemas.microsoft.com/office/drawing/2014/main" id="{5A505E85-8690-4878-855C-A2D130ED7325}"/>
              </a:ext>
            </a:extLst>
          </p:cNvPr>
          <p:cNvSpPr txBox="1"/>
          <p:nvPr>
            <p:custDataLst>
              <p:tags r:id="rId7"/>
            </p:custDataLst>
          </p:nvPr>
        </p:nvSpPr>
        <p:spPr>
          <a:xfrm>
            <a:off x="6108700" y="5169271"/>
            <a:ext cx="4064000" cy="464807"/>
          </a:xfrm>
          <a:prstGeom prst="rect">
            <a:avLst/>
          </a:prstGeom>
          <a:noFill/>
        </p:spPr>
        <p:txBody>
          <a:bodyPr wrap="square" rtlCol="0">
            <a:spAutoFit/>
          </a:bodyPr>
          <a:lstStyle/>
          <a:p>
            <a:pPr>
              <a:lnSpc>
                <a:spcPct val="150000"/>
              </a:lnSpc>
            </a:pPr>
            <a:r>
              <a:rPr lang="zh-CN" altLang="en-US" dirty="0">
                <a:solidFill>
                  <a:srgbClr val="C00000"/>
                </a:solidFill>
                <a:latin typeface="思源黑体 CN Bold" panose="020B0800000000000000" pitchFamily="34" charset="-122"/>
                <a:ea typeface="思源黑体 CN Bold" panose="020B0800000000000000" pitchFamily="34" charset="-122"/>
              </a:rPr>
              <a:t>撤入关内</a:t>
            </a:r>
          </a:p>
        </p:txBody>
      </p:sp>
      <p:pic>
        <p:nvPicPr>
          <p:cNvPr id="4" name="图片 3">
            <a:extLst>
              <a:ext uri="{FF2B5EF4-FFF2-40B4-BE49-F238E27FC236}">
                <a16:creationId xmlns:a16="http://schemas.microsoft.com/office/drawing/2014/main" id="{CF6FA392-0C06-4E47-9A67-9EE1AEF5E32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flipH="1">
            <a:off x="8030817" y="0"/>
            <a:ext cx="4155661" cy="6858000"/>
          </a:xfrm>
          <a:prstGeom prst="rect">
            <a:avLst/>
          </a:prstGeom>
        </p:spPr>
      </p:pic>
      <p:pic>
        <p:nvPicPr>
          <p:cNvPr id="7" name="图片 6">
            <a:extLst>
              <a:ext uri="{FF2B5EF4-FFF2-40B4-BE49-F238E27FC236}">
                <a16:creationId xmlns:a16="http://schemas.microsoft.com/office/drawing/2014/main" id="{5C5E6F5B-2158-419B-98A0-A8E61541D0C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3904" y="2349871"/>
            <a:ext cx="4045541" cy="4045541"/>
          </a:xfrm>
          <a:prstGeom prst="rect">
            <a:avLst/>
          </a:prstGeom>
        </p:spPr>
      </p:pic>
    </p:spTree>
    <p:extLst>
      <p:ext uri="{BB962C8B-B14F-4D97-AF65-F5344CB8AC3E}">
        <p14:creationId xmlns:p14="http://schemas.microsoft.com/office/powerpoint/2010/main" val="32389844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down)">
                                      <p:cBhvr>
                                        <p:cTn id="7" dur="500"/>
                                        <p:tgtEl>
                                          <p:spTgt spid="6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wipe(down)">
                                      <p:cBhvr>
                                        <p:cTn id="11" dur="500"/>
                                        <p:tgtEl>
                                          <p:spTgt spid="63"/>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wipe(down)">
                                      <p:cBhvr>
                                        <p:cTn id="15" dur="500"/>
                                        <p:tgtEl>
                                          <p:spTgt spid="6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wipe(down)">
                                      <p:cBhvr>
                                        <p:cTn id="19" dur="500"/>
                                        <p:tgtEl>
                                          <p:spTgt spid="68"/>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wipe(down)">
                                      <p:cBhvr>
                                        <p:cTn id="23" dur="500"/>
                                        <p:tgtEl>
                                          <p:spTgt spid="69"/>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70"/>
                                        </p:tgtEl>
                                        <p:attrNameLst>
                                          <p:attrName>style.visibility</p:attrName>
                                        </p:attrNameLst>
                                      </p:cBhvr>
                                      <p:to>
                                        <p:strVal val="visible"/>
                                      </p:to>
                                    </p:set>
                                    <p:animEffect transition="in" filter="wipe(down)">
                                      <p:cBhvr>
                                        <p:cTn id="27" dur="500"/>
                                        <p:tgtEl>
                                          <p:spTgt spid="70"/>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down)">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64" grpId="0" animBg="1"/>
      <p:bldP spid="68" grpId="0"/>
      <p:bldP spid="69" grpId="0"/>
      <p:bldP spid="7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B0083FB1-D8D5-44EB-AED5-EB739AB0D29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82852"/>
            <a:ext cx="12192000" cy="6795812"/>
          </a:xfrm>
          <a:prstGeom prst="rect">
            <a:avLst/>
          </a:prstGeom>
        </p:spPr>
      </p:pic>
      <p:sp>
        <p:nvSpPr>
          <p:cNvPr id="2" name="PA-1022102">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发展不抵抗政策</a:t>
            </a:r>
          </a:p>
        </p:txBody>
      </p:sp>
      <p:sp>
        <p:nvSpPr>
          <p:cNvPr id="7" name="PA-1022106">
            <a:extLst>
              <a:ext uri="{FF2B5EF4-FFF2-40B4-BE49-F238E27FC236}">
                <a16:creationId xmlns:a16="http://schemas.microsoft.com/office/drawing/2014/main" id="{E179F309-B86E-4473-8C72-7ACA119B9E6E}"/>
              </a:ext>
            </a:extLst>
          </p:cNvPr>
          <p:cNvSpPr txBox="1">
            <a:spLocks/>
          </p:cNvSpPr>
          <p:nvPr>
            <p:custDataLst>
              <p:tags r:id="rId2"/>
            </p:custDataLst>
          </p:nvPr>
        </p:nvSpPr>
        <p:spPr>
          <a:xfrm>
            <a:off x="2537802" y="1324479"/>
            <a:ext cx="3568539" cy="4014599"/>
          </a:xfrm>
          <a:prstGeom prst="rect">
            <a:avLst/>
          </a:prstGeom>
          <a:effectLst>
            <a:outerShdw blurRad="50800" dist="38100" dir="2700000" algn="tl" rotWithShape="0">
              <a:prstClr val="black">
                <a:alpha val="40000"/>
              </a:prstClr>
            </a:outerShdw>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800" b="1" dirty="0">
                <a:latin typeface="思源黑体 CN Heavy" panose="020B0A00000000000000" pitchFamily="34" charset="-122"/>
                <a:ea typeface="思源黑体 CN Heavy" panose="020B0A00000000000000" pitchFamily="34" charset="-122"/>
                <a:sym typeface="+mn-lt"/>
              </a:rPr>
              <a:t>不抵抗的后果</a:t>
            </a:r>
          </a:p>
        </p:txBody>
      </p:sp>
      <p:pic>
        <p:nvPicPr>
          <p:cNvPr id="4" name="图片 3">
            <a:extLst>
              <a:ext uri="{FF2B5EF4-FFF2-40B4-BE49-F238E27FC236}">
                <a16:creationId xmlns:a16="http://schemas.microsoft.com/office/drawing/2014/main" id="{7A509FAA-CA10-4ED0-AE89-97A03328FD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8161" y="1822771"/>
            <a:ext cx="2586037" cy="4297829"/>
          </a:xfrm>
          <a:prstGeom prst="rect">
            <a:avLst/>
          </a:prstGeom>
        </p:spPr>
      </p:pic>
    </p:spTree>
    <p:extLst>
      <p:ext uri="{BB962C8B-B14F-4D97-AF65-F5344CB8AC3E}">
        <p14:creationId xmlns:p14="http://schemas.microsoft.com/office/powerpoint/2010/main" val="24593873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up)">
                                      <p:cBhvr>
                                        <p:cTn id="7" dur="500"/>
                                        <p:tgtEl>
                                          <p:spTgt spid="7">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C5C239CE-6AE1-4621-8ACD-34C95E94AD77}"/>
              </a:ext>
            </a:extLst>
          </p:cNvPr>
          <p:cNvSpPr/>
          <p:nvPr/>
        </p:nvSpPr>
        <p:spPr>
          <a:xfrm>
            <a:off x="238539" y="1349148"/>
            <a:ext cx="11499574" cy="153320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1022107">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发展不抵抗政策</a:t>
            </a:r>
          </a:p>
        </p:txBody>
      </p:sp>
      <p:sp>
        <p:nvSpPr>
          <p:cNvPr id="17" name="PA-1022108">
            <a:extLst>
              <a:ext uri="{FF2B5EF4-FFF2-40B4-BE49-F238E27FC236}">
                <a16:creationId xmlns:a16="http://schemas.microsoft.com/office/drawing/2014/main" id="{5648BAAC-96AE-470F-A4C2-9286A99F13F9}"/>
              </a:ext>
            </a:extLst>
          </p:cNvPr>
          <p:cNvSpPr/>
          <p:nvPr>
            <p:custDataLst>
              <p:tags r:id="rId2"/>
            </p:custDataLst>
          </p:nvPr>
        </p:nvSpPr>
        <p:spPr>
          <a:xfrm>
            <a:off x="990074" y="3345977"/>
            <a:ext cx="705053" cy="607803"/>
          </a:xfrm>
          <a:prstGeom prst="hexagon">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dirty="0">
                <a:latin typeface="思源黑体 CN Medium" panose="020B0600000000000000" pitchFamily="34" charset="-122"/>
                <a:ea typeface="思源黑体 CN Medium" panose="020B0600000000000000" pitchFamily="34" charset="-122"/>
              </a:rPr>
              <a:t>后</a:t>
            </a:r>
          </a:p>
        </p:txBody>
      </p:sp>
      <p:sp>
        <p:nvSpPr>
          <p:cNvPr id="19" name="PA-1022109">
            <a:extLst>
              <a:ext uri="{FF2B5EF4-FFF2-40B4-BE49-F238E27FC236}">
                <a16:creationId xmlns:a16="http://schemas.microsoft.com/office/drawing/2014/main" id="{596CE5F4-674F-4503-BAFD-AB222761E1EE}"/>
              </a:ext>
            </a:extLst>
          </p:cNvPr>
          <p:cNvSpPr/>
          <p:nvPr>
            <p:custDataLst>
              <p:tags r:id="rId3"/>
            </p:custDataLst>
          </p:nvPr>
        </p:nvSpPr>
        <p:spPr>
          <a:xfrm>
            <a:off x="990074" y="4699895"/>
            <a:ext cx="705053" cy="607803"/>
          </a:xfrm>
          <a:prstGeom prst="hexagon">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zh-CN" altLang="en-US" dirty="0">
                <a:latin typeface="思源黑体 CN Medium" panose="020B0600000000000000" pitchFamily="34" charset="-122"/>
                <a:ea typeface="思源黑体 CN Medium" panose="020B0600000000000000" pitchFamily="34" charset="-122"/>
              </a:rPr>
              <a:t>果</a:t>
            </a:r>
          </a:p>
        </p:txBody>
      </p:sp>
      <p:sp>
        <p:nvSpPr>
          <p:cNvPr id="21" name="PA-1022110">
            <a:extLst>
              <a:ext uri="{FF2B5EF4-FFF2-40B4-BE49-F238E27FC236}">
                <a16:creationId xmlns:a16="http://schemas.microsoft.com/office/drawing/2014/main" id="{DD944805-31E0-4845-8E46-928AB9A8218A}"/>
              </a:ext>
            </a:extLst>
          </p:cNvPr>
          <p:cNvSpPr txBox="1"/>
          <p:nvPr>
            <p:custDataLst>
              <p:tags r:id="rId4"/>
            </p:custDataLst>
          </p:nvPr>
        </p:nvSpPr>
        <p:spPr>
          <a:xfrm>
            <a:off x="2145629" y="3117377"/>
            <a:ext cx="4755571" cy="1143326"/>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rPr>
              <a:t>日军在东北的入侵几乎没遇到像样的抵抗，</a:t>
            </a:r>
            <a:r>
              <a:rPr lang="en-US" altLang="zh-CN" dirty="0">
                <a:latin typeface="思源黑体 CN Medium" panose="020B0600000000000000" pitchFamily="34" charset="-122"/>
                <a:ea typeface="思源黑体 CN Medium" panose="020B0600000000000000" pitchFamily="34" charset="-122"/>
              </a:rPr>
              <a:t>1932</a:t>
            </a:r>
            <a:r>
              <a:rPr lang="zh-CN" altLang="en-US" dirty="0">
                <a:latin typeface="思源黑体 CN Medium" panose="020B0600000000000000" pitchFamily="34" charset="-122"/>
                <a:ea typeface="思源黑体 CN Medium" panose="020B0600000000000000" pitchFamily="34" charset="-122"/>
              </a:rPr>
              <a:t>年</a:t>
            </a:r>
            <a:r>
              <a:rPr lang="en-US" altLang="zh-CN" dirty="0">
                <a:latin typeface="思源黑体 CN Medium" panose="020B0600000000000000" pitchFamily="34" charset="-122"/>
                <a:ea typeface="思源黑体 CN Medium" panose="020B0600000000000000" pitchFamily="34" charset="-122"/>
              </a:rPr>
              <a:t>2</a:t>
            </a:r>
            <a:r>
              <a:rPr lang="zh-CN" altLang="en-US" dirty="0">
                <a:latin typeface="思源黑体 CN Medium" panose="020B0600000000000000" pitchFamily="34" charset="-122"/>
                <a:ea typeface="思源黑体 CN Medium" panose="020B0600000000000000" pitchFamily="34" charset="-122"/>
              </a:rPr>
              <a:t>月，东北全境沦陷，几千万东北人民陷入水深火热之中！</a:t>
            </a:r>
          </a:p>
        </p:txBody>
      </p:sp>
      <p:sp>
        <p:nvSpPr>
          <p:cNvPr id="22" name="PA-1022111">
            <a:extLst>
              <a:ext uri="{FF2B5EF4-FFF2-40B4-BE49-F238E27FC236}">
                <a16:creationId xmlns:a16="http://schemas.microsoft.com/office/drawing/2014/main" id="{5622B84A-434A-4DC2-84A3-2ED185E1E433}"/>
              </a:ext>
            </a:extLst>
          </p:cNvPr>
          <p:cNvSpPr txBox="1"/>
          <p:nvPr>
            <p:custDataLst>
              <p:tags r:id="rId5"/>
            </p:custDataLst>
          </p:nvPr>
        </p:nvSpPr>
        <p:spPr>
          <a:xfrm>
            <a:off x="2124675" y="4514611"/>
            <a:ext cx="4755571" cy="1143326"/>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rPr>
              <a:t>日军在东北的入侵几乎没遇到像样的抵抗，</a:t>
            </a:r>
            <a:r>
              <a:rPr lang="en-US" altLang="zh-CN" dirty="0">
                <a:latin typeface="思源黑体 CN Medium" panose="020B0600000000000000" pitchFamily="34" charset="-122"/>
                <a:ea typeface="思源黑体 CN Medium" panose="020B0600000000000000" pitchFamily="34" charset="-122"/>
              </a:rPr>
              <a:t>1932</a:t>
            </a:r>
            <a:r>
              <a:rPr lang="zh-CN" altLang="en-US" dirty="0">
                <a:latin typeface="思源黑体 CN Medium" panose="020B0600000000000000" pitchFamily="34" charset="-122"/>
                <a:ea typeface="思源黑体 CN Medium" panose="020B0600000000000000" pitchFamily="34" charset="-122"/>
              </a:rPr>
              <a:t>年</a:t>
            </a:r>
            <a:r>
              <a:rPr lang="en-US" altLang="zh-CN" dirty="0">
                <a:latin typeface="思源黑体 CN Medium" panose="020B0600000000000000" pitchFamily="34" charset="-122"/>
                <a:ea typeface="思源黑体 CN Medium" panose="020B0600000000000000" pitchFamily="34" charset="-122"/>
              </a:rPr>
              <a:t>2</a:t>
            </a:r>
            <a:r>
              <a:rPr lang="zh-CN" altLang="en-US" dirty="0">
                <a:latin typeface="思源黑体 CN Medium" panose="020B0600000000000000" pitchFamily="34" charset="-122"/>
                <a:ea typeface="思源黑体 CN Medium" panose="020B0600000000000000" pitchFamily="34" charset="-122"/>
              </a:rPr>
              <a:t>月，东北全境沦陷，几千万东北人民陷入水深火热之中！</a:t>
            </a:r>
          </a:p>
        </p:txBody>
      </p:sp>
      <p:sp>
        <p:nvSpPr>
          <p:cNvPr id="23" name="PA-1022112">
            <a:extLst>
              <a:ext uri="{FF2B5EF4-FFF2-40B4-BE49-F238E27FC236}">
                <a16:creationId xmlns:a16="http://schemas.microsoft.com/office/drawing/2014/main" id="{6D66E962-726A-4734-B3C9-6703EE0F9FC6}"/>
              </a:ext>
            </a:extLst>
          </p:cNvPr>
          <p:cNvSpPr/>
          <p:nvPr>
            <p:custDataLst>
              <p:tags r:id="rId6"/>
            </p:custDataLst>
          </p:nvPr>
        </p:nvSpPr>
        <p:spPr>
          <a:xfrm>
            <a:off x="745434" y="1653399"/>
            <a:ext cx="10525539" cy="1013098"/>
          </a:xfrm>
          <a:prstGeom prst="rect">
            <a:avLst/>
          </a:prstGeom>
        </p:spPr>
        <p:txBody>
          <a:bodyPr wrap="square">
            <a:spAutoFit/>
          </a:bodyPr>
          <a:lstStyle/>
          <a:p>
            <a:pPr algn="just">
              <a:lnSpc>
                <a:spcPct val="130000"/>
              </a:lnSpc>
            </a:pPr>
            <a:r>
              <a:rPr lang="zh-CN" altLang="en-US" sz="2400" dirty="0">
                <a:solidFill>
                  <a:schemeClr val="bg1"/>
                </a:solidFill>
                <a:latin typeface="思源黑体 CN Medium" panose="020B0600000000000000" pitchFamily="34" charset="-122"/>
                <a:ea typeface="思源黑体 CN Medium" panose="020B0600000000000000" pitchFamily="34" charset="-122"/>
              </a:rPr>
              <a:t>日军在东北的入侵几乎没遇到像样的抵抗，</a:t>
            </a:r>
            <a:r>
              <a:rPr lang="en-US" altLang="zh-CN" sz="2400" dirty="0">
                <a:solidFill>
                  <a:schemeClr val="bg1"/>
                </a:solidFill>
                <a:latin typeface="思源黑体 CN Medium" panose="020B0600000000000000" pitchFamily="34" charset="-122"/>
                <a:ea typeface="思源黑体 CN Medium" panose="020B0600000000000000" pitchFamily="34" charset="-122"/>
              </a:rPr>
              <a:t>1932</a:t>
            </a:r>
            <a:r>
              <a:rPr lang="zh-CN" altLang="en-US" sz="2400" dirty="0">
                <a:solidFill>
                  <a:schemeClr val="bg1"/>
                </a:solidFill>
                <a:latin typeface="思源黑体 CN Medium" panose="020B0600000000000000" pitchFamily="34" charset="-122"/>
                <a:ea typeface="思源黑体 CN Medium" panose="020B0600000000000000" pitchFamily="34" charset="-122"/>
              </a:rPr>
              <a:t>年</a:t>
            </a:r>
            <a:r>
              <a:rPr lang="en-US" altLang="zh-CN" sz="2400" dirty="0">
                <a:solidFill>
                  <a:schemeClr val="bg1"/>
                </a:solidFill>
                <a:latin typeface="思源黑体 CN Medium" panose="020B0600000000000000" pitchFamily="34" charset="-122"/>
                <a:ea typeface="思源黑体 CN Medium" panose="020B0600000000000000" pitchFamily="34" charset="-122"/>
              </a:rPr>
              <a:t>2</a:t>
            </a:r>
            <a:r>
              <a:rPr lang="zh-CN" altLang="en-US" sz="2400" dirty="0">
                <a:solidFill>
                  <a:schemeClr val="bg1"/>
                </a:solidFill>
                <a:latin typeface="思源黑体 CN Medium" panose="020B0600000000000000" pitchFamily="34" charset="-122"/>
                <a:ea typeface="思源黑体 CN Medium" panose="020B0600000000000000" pitchFamily="34" charset="-122"/>
              </a:rPr>
              <a:t>月，东北全境沦陷，几千万东北人民陷入水深火热之中！</a:t>
            </a:r>
          </a:p>
        </p:txBody>
      </p:sp>
      <p:pic>
        <p:nvPicPr>
          <p:cNvPr id="5" name="图片 4">
            <a:extLst>
              <a:ext uri="{FF2B5EF4-FFF2-40B4-BE49-F238E27FC236}">
                <a16:creationId xmlns:a16="http://schemas.microsoft.com/office/drawing/2014/main" id="{30145EFB-2744-48E6-9829-E4BEDBE5ACD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484164" y="2882348"/>
            <a:ext cx="3359427" cy="3359427"/>
          </a:xfrm>
          <a:prstGeom prst="rect">
            <a:avLst/>
          </a:prstGeom>
        </p:spPr>
      </p:pic>
    </p:spTree>
    <p:extLst>
      <p:ext uri="{BB962C8B-B14F-4D97-AF65-F5344CB8AC3E}">
        <p14:creationId xmlns:p14="http://schemas.microsoft.com/office/powerpoint/2010/main" val="150856721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down)">
                                      <p:cBhvr>
                                        <p:cTn id="11" dur="500"/>
                                        <p:tgtEl>
                                          <p:spTgt spid="1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down)">
                                      <p:cBhvr>
                                        <p:cTn id="15" dur="500"/>
                                        <p:tgtEl>
                                          <p:spTgt spid="19"/>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down)">
                                      <p:cBhvr>
                                        <p:cTn id="19" dur="500"/>
                                        <p:tgtEl>
                                          <p:spTgt spid="21"/>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down)">
                                      <p:cBhvr>
                                        <p:cTn id="23" dur="500"/>
                                        <p:tgtEl>
                                          <p:spTgt spid="22"/>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7" grpId="0" animBg="1"/>
      <p:bldP spid="19" grpId="0" animBg="1"/>
      <p:bldP spid="21" grpId="0"/>
      <p:bldP spid="22" grpId="0"/>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14">
            <a:extLst>
              <a:ext uri="{FF2B5EF4-FFF2-40B4-BE49-F238E27FC236}">
                <a16:creationId xmlns:a16="http://schemas.microsoft.com/office/drawing/2014/main" id="{6FFBF5F1-A63D-4E01-B0D3-B0E15E7218C1}"/>
              </a:ext>
            </a:extLst>
          </p:cNvPr>
          <p:cNvSpPr txBox="1"/>
          <p:nvPr>
            <p:custDataLst>
              <p:tags r:id="rId1"/>
            </p:custDataLst>
          </p:nvPr>
        </p:nvSpPr>
        <p:spPr>
          <a:xfrm>
            <a:off x="4246970" y="1392969"/>
            <a:ext cx="1267876"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第</a:t>
            </a:r>
          </a:p>
        </p:txBody>
      </p:sp>
      <p:sp>
        <p:nvSpPr>
          <p:cNvPr id="3" name="PA-1022115">
            <a:extLst>
              <a:ext uri="{FF2B5EF4-FFF2-40B4-BE49-F238E27FC236}">
                <a16:creationId xmlns:a16="http://schemas.microsoft.com/office/drawing/2014/main" id="{AA98A004-975C-41CC-930B-410B91C0FA57}"/>
              </a:ext>
            </a:extLst>
          </p:cNvPr>
          <p:cNvSpPr txBox="1"/>
          <p:nvPr>
            <p:custDataLst>
              <p:tags r:id="rId2"/>
            </p:custDataLst>
          </p:nvPr>
        </p:nvSpPr>
        <p:spPr>
          <a:xfrm>
            <a:off x="6743246" y="1392969"/>
            <a:ext cx="1152128"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章</a:t>
            </a:r>
          </a:p>
        </p:txBody>
      </p:sp>
      <p:sp>
        <p:nvSpPr>
          <p:cNvPr id="5" name="PA-1022116">
            <a:extLst>
              <a:ext uri="{FF2B5EF4-FFF2-40B4-BE49-F238E27FC236}">
                <a16:creationId xmlns:a16="http://schemas.microsoft.com/office/drawing/2014/main" id="{5219222F-61C7-45A6-8465-9D6A1865B8F8}"/>
              </a:ext>
            </a:extLst>
          </p:cNvPr>
          <p:cNvSpPr/>
          <p:nvPr>
            <p:custDataLst>
              <p:tags r:id="rId3"/>
            </p:custDataLst>
          </p:nvPr>
        </p:nvSpPr>
        <p:spPr>
          <a:xfrm>
            <a:off x="5448000" y="1205412"/>
            <a:ext cx="1296000" cy="1296000"/>
          </a:xfrm>
          <a:prstGeom prst="ellipse">
            <a:avLst/>
          </a:prstGeom>
          <a:solidFill>
            <a:srgbClr val="C00000"/>
          </a:solidFill>
          <a:ln w="25400" cap="flat" cmpd="sng" algn="ctr">
            <a:noFill/>
            <a:prstDash val="solid"/>
          </a:ln>
          <a:effectLst/>
        </p:spPr>
        <p:txBody>
          <a:bodyPr rtlCol="0" anchor="ctr"/>
          <a:lstStyle/>
          <a:p>
            <a:pPr algn="ctr" defTabSz="1218565">
              <a:defRPr/>
            </a:pPr>
            <a:r>
              <a:rPr lang="zh-CN" altLang="en-US" sz="3600" kern="0" dirty="0">
                <a:solidFill>
                  <a:schemeClr val="bg1"/>
                </a:solidFill>
                <a:latin typeface="思源黑体 CN Bold" panose="020B0800000000000000" pitchFamily="34" charset="-122"/>
                <a:ea typeface="思源黑体 CN Bold" panose="020B0800000000000000" pitchFamily="34" charset="-122"/>
              </a:rPr>
              <a:t>叁</a:t>
            </a:r>
          </a:p>
        </p:txBody>
      </p:sp>
      <p:sp>
        <p:nvSpPr>
          <p:cNvPr id="8" name="PA-1022117">
            <a:extLst>
              <a:ext uri="{FF2B5EF4-FFF2-40B4-BE49-F238E27FC236}">
                <a16:creationId xmlns:a16="http://schemas.microsoft.com/office/drawing/2014/main" id="{F61A981B-0743-4294-A135-70EDE58B214D}"/>
              </a:ext>
            </a:extLst>
          </p:cNvPr>
          <p:cNvSpPr/>
          <p:nvPr>
            <p:custDataLst>
              <p:tags r:id="rId4"/>
            </p:custDataLst>
          </p:nvPr>
        </p:nvSpPr>
        <p:spPr>
          <a:xfrm>
            <a:off x="2988793" y="2837689"/>
            <a:ext cx="6240000" cy="864000"/>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bg1"/>
                </a:solidFill>
                <a:latin typeface="思源黑体 CN Bold" panose="020B0800000000000000" pitchFamily="34" charset="-122"/>
                <a:ea typeface="思源黑体 CN Bold" panose="020B0800000000000000" pitchFamily="34" charset="-122"/>
                <a:sym typeface="+mn-lt"/>
              </a:rPr>
              <a:t>抗争东北抗日联军</a:t>
            </a:r>
          </a:p>
        </p:txBody>
      </p:sp>
      <p:sp>
        <p:nvSpPr>
          <p:cNvPr id="14" name="PA-1022118">
            <a:extLst>
              <a:ext uri="{FF2B5EF4-FFF2-40B4-BE49-F238E27FC236}">
                <a16:creationId xmlns:a16="http://schemas.microsoft.com/office/drawing/2014/main" id="{DD9B2F64-4CD5-423A-B0E2-5CC47D35478E}"/>
              </a:ext>
            </a:extLst>
          </p:cNvPr>
          <p:cNvSpPr>
            <a:spLocks noChangeArrowheads="1"/>
          </p:cNvSpPr>
          <p:nvPr>
            <p:custDataLst>
              <p:tags r:id="rId5"/>
            </p:custDataLst>
          </p:nvPr>
        </p:nvSpPr>
        <p:spPr bwMode="auto">
          <a:xfrm>
            <a:off x="3345521" y="3974351"/>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铁道“守备队”炸毁沈阳柳条湖附近日本修筑的南满铁路路轨，并栽赃嫁祸于中国军队。日军以此为借口，炮轰沈阳北大营，是为“九一八事变”。</a:t>
            </a:r>
          </a:p>
        </p:txBody>
      </p:sp>
    </p:spTree>
    <p:extLst>
      <p:ext uri="{BB962C8B-B14F-4D97-AF65-F5344CB8AC3E}">
        <p14:creationId xmlns:p14="http://schemas.microsoft.com/office/powerpoint/2010/main" val="169335060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animBg="1"/>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19">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4232692"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抗争东北抗日联军</a:t>
            </a:r>
          </a:p>
        </p:txBody>
      </p:sp>
      <p:sp>
        <p:nvSpPr>
          <p:cNvPr id="22" name="PA-1022124">
            <a:extLst>
              <a:ext uri="{FF2B5EF4-FFF2-40B4-BE49-F238E27FC236}">
                <a16:creationId xmlns:a16="http://schemas.microsoft.com/office/drawing/2014/main" id="{54DBB4E3-15DF-4229-863D-81DEFABF09B7}"/>
              </a:ext>
            </a:extLst>
          </p:cNvPr>
          <p:cNvSpPr txBox="1">
            <a:spLocks noChangeArrowheads="1"/>
          </p:cNvSpPr>
          <p:nvPr>
            <p:custDataLst>
              <p:tags r:id="rId2"/>
            </p:custDataLst>
          </p:nvPr>
        </p:nvSpPr>
        <p:spPr bwMode="auto">
          <a:xfrm>
            <a:off x="3604654" y="3791964"/>
            <a:ext cx="4982691" cy="48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5943" tIns="52972" rIns="105943" bIns="52972" anchor="ct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ctr"/>
            <a:r>
              <a:rPr lang="zh-CN" altLang="en-US" sz="3063" b="1" dirty="0">
                <a:latin typeface="思源黑体 CN Bold" panose="020B0800000000000000" pitchFamily="34" charset="-122"/>
                <a:ea typeface="思源黑体 CN Bold" panose="020B0800000000000000" pitchFamily="34" charset="-122"/>
                <a:sym typeface="字魂58号-创中黑" panose="00000500000000000000" pitchFamily="2" charset="-122"/>
              </a:rPr>
              <a:t>东北抗日联军</a:t>
            </a:r>
          </a:p>
        </p:txBody>
      </p:sp>
      <p:sp>
        <p:nvSpPr>
          <p:cNvPr id="23" name="PA-1022125">
            <a:extLst>
              <a:ext uri="{FF2B5EF4-FFF2-40B4-BE49-F238E27FC236}">
                <a16:creationId xmlns:a16="http://schemas.microsoft.com/office/drawing/2014/main" id="{7F8680AF-BBBD-47F1-B987-2B8A6D785F46}"/>
              </a:ext>
            </a:extLst>
          </p:cNvPr>
          <p:cNvSpPr/>
          <p:nvPr>
            <p:custDataLst>
              <p:tags r:id="rId3"/>
            </p:custDataLst>
          </p:nvPr>
        </p:nvSpPr>
        <p:spPr bwMode="auto">
          <a:xfrm>
            <a:off x="1672173" y="1944959"/>
            <a:ext cx="1777765" cy="1422625"/>
          </a:xfrm>
          <a:prstGeom prst="rect">
            <a:avLst/>
          </a:prstGeom>
          <a:solidFill>
            <a:srgbClr val="C00000">
              <a:alpha val="85000"/>
            </a:srgbClr>
          </a:solidFill>
          <a:ln>
            <a:noFill/>
          </a:ln>
          <a:effectLst/>
        </p:spPr>
        <p:txBody>
          <a:bodyPr lIns="105943" tIns="52972" rIns="105943" bIns="52972" anchor="ctr"/>
          <a:lstStyle/>
          <a:p>
            <a:pPr algn="ctr">
              <a:lnSpc>
                <a:spcPct val="130000"/>
              </a:lnSpc>
              <a:defRPr/>
            </a:pPr>
            <a:r>
              <a:rPr lang="zh-CN" altLang="en-US"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rPr>
              <a:t>东北抗日联军</a:t>
            </a:r>
            <a:endParaRPr lang="en-US" altLang="zh-CN"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24" name="PA-1022126">
            <a:extLst>
              <a:ext uri="{FF2B5EF4-FFF2-40B4-BE49-F238E27FC236}">
                <a16:creationId xmlns:a16="http://schemas.microsoft.com/office/drawing/2014/main" id="{83BB3A28-877F-4433-A30D-336DA54C04C9}"/>
              </a:ext>
            </a:extLst>
          </p:cNvPr>
          <p:cNvSpPr/>
          <p:nvPr>
            <p:custDataLst>
              <p:tags r:id="rId4"/>
            </p:custDataLst>
          </p:nvPr>
        </p:nvSpPr>
        <p:spPr bwMode="auto">
          <a:xfrm>
            <a:off x="4010908" y="1944959"/>
            <a:ext cx="1777765" cy="1422625"/>
          </a:xfrm>
          <a:prstGeom prst="rect">
            <a:avLst/>
          </a:prstGeom>
          <a:solidFill>
            <a:schemeClr val="bg1">
              <a:alpha val="63000"/>
            </a:schemeClr>
          </a:solidFill>
          <a:ln>
            <a:solidFill>
              <a:srgbClr val="C00000"/>
            </a:solidFill>
          </a:ln>
          <a:effectLst/>
        </p:spPr>
        <p:txBody>
          <a:bodyPr lIns="105943" tIns="52972" rIns="105943" bIns="52972" anchor="ctr"/>
          <a:lstStyle/>
          <a:p>
            <a:pPr algn="ctr">
              <a:lnSpc>
                <a:spcPct val="130000"/>
              </a:lnSpc>
              <a:defRPr/>
            </a:pPr>
            <a:r>
              <a:rPr lang="zh-CN" altLang="en-US" sz="1429" b="1" dirty="0">
                <a:latin typeface="思源黑体 CN Bold" panose="020B0800000000000000" pitchFamily="34" charset="-122"/>
                <a:ea typeface="思源黑体 CN Bold" panose="020B0800000000000000" pitchFamily="34" charset="-122"/>
                <a:sym typeface="字魂58号-创中黑" panose="00000500000000000000" pitchFamily="2" charset="-122"/>
              </a:rPr>
              <a:t>是在中国</a:t>
            </a:r>
            <a:endParaRPr lang="en-US" altLang="zh-CN" sz="1429" b="1" dirty="0">
              <a:latin typeface="思源黑体 CN Bold" panose="020B0800000000000000" pitchFamily="34" charset="-122"/>
              <a:ea typeface="思源黑体 CN Bold" panose="020B0800000000000000" pitchFamily="34" charset="-122"/>
              <a:sym typeface="字魂58号-创中黑" panose="00000500000000000000" pitchFamily="2" charset="-122"/>
            </a:endParaRPr>
          </a:p>
          <a:p>
            <a:pPr algn="ctr">
              <a:lnSpc>
                <a:spcPct val="130000"/>
              </a:lnSpc>
              <a:defRPr/>
            </a:pPr>
            <a:r>
              <a:rPr lang="zh-CN" altLang="en-US" sz="1429" b="1" dirty="0">
                <a:latin typeface="思源黑体 CN Bold" panose="020B0800000000000000" pitchFamily="34" charset="-122"/>
                <a:ea typeface="思源黑体 CN Bold" panose="020B0800000000000000" pitchFamily="34" charset="-122"/>
                <a:sym typeface="字魂58号-创中黑" panose="00000500000000000000" pitchFamily="2" charset="-122"/>
              </a:rPr>
              <a:t>共产党领导下</a:t>
            </a:r>
            <a:endParaRPr lang="en-US" altLang="zh-CN" sz="1429" b="1" dirty="0">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25" name="PA-1022127">
            <a:extLst>
              <a:ext uri="{FF2B5EF4-FFF2-40B4-BE49-F238E27FC236}">
                <a16:creationId xmlns:a16="http://schemas.microsoft.com/office/drawing/2014/main" id="{E7B6281F-7AF5-4959-8446-A5C7BF42F8A5}"/>
              </a:ext>
            </a:extLst>
          </p:cNvPr>
          <p:cNvSpPr/>
          <p:nvPr>
            <p:custDataLst>
              <p:tags r:id="rId5"/>
            </p:custDataLst>
          </p:nvPr>
        </p:nvSpPr>
        <p:spPr bwMode="auto">
          <a:xfrm>
            <a:off x="8684242" y="1944959"/>
            <a:ext cx="1777765" cy="1422625"/>
          </a:xfrm>
          <a:prstGeom prst="rect">
            <a:avLst/>
          </a:prstGeom>
          <a:solidFill>
            <a:schemeClr val="bg1">
              <a:alpha val="63000"/>
            </a:schemeClr>
          </a:solidFill>
          <a:ln>
            <a:solidFill>
              <a:srgbClr val="C00000"/>
            </a:solidFill>
          </a:ln>
          <a:effectLst/>
        </p:spPr>
        <p:txBody>
          <a:bodyPr lIns="105943" tIns="52972" rIns="105943" bIns="52972" anchor="ctr"/>
          <a:lstStyle/>
          <a:p>
            <a:pPr algn="ctr">
              <a:lnSpc>
                <a:spcPct val="130000"/>
              </a:lnSpc>
              <a:defRPr/>
            </a:pPr>
            <a:r>
              <a:rPr lang="zh-CN" altLang="en-US" sz="1429" b="1" dirty="0">
                <a:latin typeface="思源黑体 CN Bold" panose="020B0800000000000000" pitchFamily="34" charset="-122"/>
                <a:ea typeface="思源黑体 CN Bold" panose="020B0800000000000000" pitchFamily="34" charset="-122"/>
                <a:sym typeface="字魂58号-创中黑" panose="00000500000000000000" pitchFamily="2" charset="-122"/>
              </a:rPr>
              <a:t>也是中国人民解放军前身之一</a:t>
            </a:r>
            <a:endParaRPr lang="en-US" altLang="zh-CN" sz="1429" b="1" dirty="0">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26" name="PA-1022128">
            <a:extLst>
              <a:ext uri="{FF2B5EF4-FFF2-40B4-BE49-F238E27FC236}">
                <a16:creationId xmlns:a16="http://schemas.microsoft.com/office/drawing/2014/main" id="{FE18A80B-26E1-4ABA-95E6-2FF3F83BFFF7}"/>
              </a:ext>
            </a:extLst>
          </p:cNvPr>
          <p:cNvSpPr/>
          <p:nvPr>
            <p:custDataLst>
              <p:tags r:id="rId6"/>
            </p:custDataLst>
          </p:nvPr>
        </p:nvSpPr>
        <p:spPr bwMode="auto">
          <a:xfrm>
            <a:off x="6347576" y="1944959"/>
            <a:ext cx="1777765" cy="1422625"/>
          </a:xfrm>
          <a:prstGeom prst="rect">
            <a:avLst/>
          </a:prstGeom>
          <a:solidFill>
            <a:srgbClr val="C00000">
              <a:alpha val="85000"/>
            </a:srgbClr>
          </a:solidFill>
          <a:ln>
            <a:noFill/>
          </a:ln>
          <a:effectLst/>
        </p:spPr>
        <p:txBody>
          <a:bodyPr lIns="105943" tIns="52972" rIns="105943" bIns="52972" anchor="ctr"/>
          <a:lstStyle/>
          <a:p>
            <a:pPr algn="ctr">
              <a:lnSpc>
                <a:spcPct val="130000"/>
              </a:lnSpc>
              <a:defRPr/>
            </a:pPr>
            <a:r>
              <a:rPr lang="zh-CN" altLang="en-US"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rPr>
              <a:t>一支</a:t>
            </a:r>
            <a:endParaRPr lang="en-US" altLang="zh-CN"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a:p>
            <a:pPr algn="ctr">
              <a:lnSpc>
                <a:spcPct val="130000"/>
              </a:lnSpc>
              <a:defRPr/>
            </a:pPr>
            <a:r>
              <a:rPr lang="zh-CN" altLang="en-US"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rPr>
              <a:t>英雄部队</a:t>
            </a:r>
            <a:endParaRPr lang="en-US" altLang="zh-CN" sz="1429" b="1" dirty="0">
              <a:solidFill>
                <a:srgbClr val="F8F8F8"/>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27" name="PA-1022129">
            <a:extLst>
              <a:ext uri="{FF2B5EF4-FFF2-40B4-BE49-F238E27FC236}">
                <a16:creationId xmlns:a16="http://schemas.microsoft.com/office/drawing/2014/main" id="{BAD6B94F-C952-4759-927B-A7B5C94DC9BF}"/>
              </a:ext>
            </a:extLst>
          </p:cNvPr>
          <p:cNvSpPr>
            <a:spLocks noChangeArrowheads="1"/>
          </p:cNvSpPr>
          <p:nvPr>
            <p:custDataLst>
              <p:tags r:id="rId7"/>
            </p:custDataLst>
          </p:nvPr>
        </p:nvSpPr>
        <p:spPr bwMode="auto">
          <a:xfrm>
            <a:off x="1479637" y="4432730"/>
            <a:ext cx="9232724" cy="1140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lIns="89007" tIns="44542" rIns="89007" bIns="44542">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a:lnSpc>
                <a:spcPct val="130000"/>
              </a:lnSpc>
              <a:spcBef>
                <a:spcPct val="0"/>
              </a:spcBef>
              <a:buNone/>
            </a:pPr>
            <a:r>
              <a:rPr lang="zh-CN" altLang="en-US" sz="1800" dirty="0">
                <a:latin typeface="思源黑体 CN Medium" panose="020B0600000000000000" pitchFamily="34" charset="-122"/>
                <a:ea typeface="思源黑体 CN Medium" panose="020B0600000000000000" pitchFamily="34" charset="-122"/>
                <a:sym typeface="字魂58号-创中黑" panose="00000500000000000000" pitchFamily="2" charset="-122"/>
              </a:rPr>
              <a:t>它的前身是东北抗日义勇军余部、东北反日游击队和东北国民革命军。是</a:t>
            </a:r>
            <a:r>
              <a:rPr lang="en-US" altLang="zh-CN" sz="1800" dirty="0">
                <a:latin typeface="思源黑体 CN Medium" panose="020B0600000000000000" pitchFamily="34" charset="-122"/>
                <a:ea typeface="思源黑体 CN Medium" panose="020B0600000000000000" pitchFamily="34" charset="-122"/>
                <a:sym typeface="字魂58号-创中黑" panose="00000500000000000000" pitchFamily="2" charset="-122"/>
              </a:rPr>
              <a:t>20</a:t>
            </a:r>
            <a:r>
              <a:rPr lang="zh-CN" altLang="en-US" sz="1800" dirty="0">
                <a:latin typeface="思源黑体 CN Medium" panose="020B0600000000000000" pitchFamily="34" charset="-122"/>
                <a:ea typeface="思源黑体 CN Medium" panose="020B0600000000000000" pitchFamily="34" charset="-122"/>
                <a:sym typeface="字魂58号-创中黑" panose="00000500000000000000" pitchFamily="2" charset="-122"/>
              </a:rPr>
              <a:t>世纪三四十年代中国人民抵抗日本帝国主义侵略的伟大民族解放战争的重要组成部分，在中国的革命史上有不可磨灭的伟大功绩。</a:t>
            </a:r>
          </a:p>
        </p:txBody>
      </p:sp>
    </p:spTree>
    <p:extLst>
      <p:ext uri="{BB962C8B-B14F-4D97-AF65-F5344CB8AC3E}">
        <p14:creationId xmlns:p14="http://schemas.microsoft.com/office/powerpoint/2010/main" val="287275241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1250" fill="hold"/>
                                        <p:tgtEl>
                                          <p:spTgt spid="23"/>
                                        </p:tgtEl>
                                        <p:attrNameLst>
                                          <p:attrName>ppt_x</p:attrName>
                                        </p:attrNameLst>
                                      </p:cBhvr>
                                      <p:tavLst>
                                        <p:tav tm="0">
                                          <p:val>
                                            <p:strVal val="1+#ppt_w/2"/>
                                          </p:val>
                                        </p:tav>
                                        <p:tav tm="100000">
                                          <p:val>
                                            <p:strVal val="#ppt_x"/>
                                          </p:val>
                                        </p:tav>
                                      </p:tavLst>
                                    </p:anim>
                                    <p:anim calcmode="lin" valueType="num">
                                      <p:cBhvr additive="base">
                                        <p:cTn id="8" dur="125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1250" fill="hold"/>
                                        <p:tgtEl>
                                          <p:spTgt spid="24"/>
                                        </p:tgtEl>
                                        <p:attrNameLst>
                                          <p:attrName>ppt_x</p:attrName>
                                        </p:attrNameLst>
                                      </p:cBhvr>
                                      <p:tavLst>
                                        <p:tav tm="0">
                                          <p:val>
                                            <p:strVal val="1+#ppt_w/2"/>
                                          </p:val>
                                        </p:tav>
                                        <p:tav tm="100000">
                                          <p:val>
                                            <p:strVal val="#ppt_x"/>
                                          </p:val>
                                        </p:tav>
                                      </p:tavLst>
                                    </p:anim>
                                    <p:anim calcmode="lin" valueType="num">
                                      <p:cBhvr additive="base">
                                        <p:cTn id="12" dur="1250" fill="hold"/>
                                        <p:tgtEl>
                                          <p:spTgt spid="2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250" fill="hold"/>
                                        <p:tgtEl>
                                          <p:spTgt spid="25"/>
                                        </p:tgtEl>
                                        <p:attrNameLst>
                                          <p:attrName>ppt_x</p:attrName>
                                        </p:attrNameLst>
                                      </p:cBhvr>
                                      <p:tavLst>
                                        <p:tav tm="0">
                                          <p:val>
                                            <p:strVal val="1+#ppt_w/2"/>
                                          </p:val>
                                        </p:tav>
                                        <p:tav tm="100000">
                                          <p:val>
                                            <p:strVal val="#ppt_x"/>
                                          </p:val>
                                        </p:tav>
                                      </p:tavLst>
                                    </p:anim>
                                    <p:anim calcmode="lin" valueType="num">
                                      <p:cBhvr additive="base">
                                        <p:cTn id="16" dur="1250" fill="hold"/>
                                        <p:tgtEl>
                                          <p:spTgt spid="25"/>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1250" fill="hold"/>
                                        <p:tgtEl>
                                          <p:spTgt spid="26"/>
                                        </p:tgtEl>
                                        <p:attrNameLst>
                                          <p:attrName>ppt_x</p:attrName>
                                        </p:attrNameLst>
                                      </p:cBhvr>
                                      <p:tavLst>
                                        <p:tav tm="0">
                                          <p:val>
                                            <p:strVal val="1+#ppt_w/2"/>
                                          </p:val>
                                        </p:tav>
                                        <p:tav tm="100000">
                                          <p:val>
                                            <p:strVal val="#ppt_x"/>
                                          </p:val>
                                        </p:tav>
                                      </p:tavLst>
                                    </p:anim>
                                    <p:anim calcmode="lin" valueType="num">
                                      <p:cBhvr additive="base">
                                        <p:cTn id="20" dur="1250" fill="hold"/>
                                        <p:tgtEl>
                                          <p:spTgt spid="26"/>
                                        </p:tgtEl>
                                        <p:attrNameLst>
                                          <p:attrName>ppt_y</p:attrName>
                                        </p:attrNameLst>
                                      </p:cBhvr>
                                      <p:tavLst>
                                        <p:tav tm="0">
                                          <p:val>
                                            <p:strVal val="#ppt_y"/>
                                          </p:val>
                                        </p:tav>
                                        <p:tav tm="100000">
                                          <p:val>
                                            <p:strVal val="#ppt_y"/>
                                          </p:val>
                                        </p:tav>
                                      </p:tavLst>
                                    </p:anim>
                                  </p:childTnLst>
                                </p:cTn>
                              </p:par>
                            </p:childTnLst>
                          </p:cTn>
                        </p:par>
                        <p:par>
                          <p:cTn id="21" fill="hold">
                            <p:stCondLst>
                              <p:cond delay="125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22"/>
                                        </p:tgtEl>
                                        <p:attrNameLst>
                                          <p:attrName>ppt_y</p:attrName>
                                        </p:attrNameLst>
                                      </p:cBhvr>
                                      <p:tavLst>
                                        <p:tav tm="0">
                                          <p:val>
                                            <p:strVal val="#ppt_y"/>
                                          </p:val>
                                        </p:tav>
                                        <p:tav tm="100000">
                                          <p:val>
                                            <p:strVal val="#ppt_y"/>
                                          </p:val>
                                        </p:tav>
                                      </p:tavLst>
                                    </p:anim>
                                    <p:anim calcmode="lin" valueType="num">
                                      <p:cBhvr>
                                        <p:cTn id="26" dur="500" fill="hold"/>
                                        <p:tgtEl>
                                          <p:spTgt spid="22"/>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22"/>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22"/>
                                        </p:tgtEl>
                                      </p:cBhvr>
                                    </p:animEffect>
                                  </p:childTnLst>
                                </p:cTn>
                              </p:par>
                            </p:childTnLst>
                          </p:cTn>
                        </p:par>
                        <p:par>
                          <p:cTn id="29" fill="hold">
                            <p:stCondLst>
                              <p:cond delay="2000"/>
                            </p:stCondLst>
                            <p:childTnLst>
                              <p:par>
                                <p:cTn id="30" presetID="16" presetClass="entr" presetSubtype="37" fill="hold" grpId="0" nodeType="afterEffect">
                                  <p:stCondLst>
                                    <p:cond delay="0"/>
                                  </p:stCondLst>
                                  <p:childTnLst>
                                    <p:set>
                                      <p:cBhvr>
                                        <p:cTn id="31" dur="1" fill="hold">
                                          <p:stCondLst>
                                            <p:cond delay="0"/>
                                          </p:stCondLst>
                                        </p:cTn>
                                        <p:tgtEl>
                                          <p:spTgt spid="27"/>
                                        </p:tgtEl>
                                        <p:attrNameLst>
                                          <p:attrName>style.visibility</p:attrName>
                                        </p:attrNameLst>
                                      </p:cBhvr>
                                      <p:to>
                                        <p:strVal val="visible"/>
                                      </p:to>
                                    </p:set>
                                    <p:animEffect>
                                      <p:cBhvr>
                                        <p:cTn id="32"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animBg="1"/>
      <p:bldP spid="24" grpId="0" animBg="1"/>
      <p:bldP spid="25" grpId="0" animBg="1"/>
      <p:bldP spid="26" grpId="0" animBg="1"/>
      <p:bldP spid="27" grpId="0" bldLvl="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1">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lvl1pPr algn="l" rtl="0" eaLnBrk="1" fontAlgn="base" hangingPunct="1">
              <a:spcBef>
                <a:spcPct val="0"/>
              </a:spcBef>
              <a:spcAft>
                <a:spcPct val="0"/>
              </a:spcAft>
              <a:defRPr sz="3465" b="1">
                <a:solidFill>
                  <a:schemeClr val="tx1"/>
                </a:solidFill>
                <a:latin typeface="+mj-lt"/>
                <a:ea typeface="+mj-ea"/>
                <a:cs typeface="+mj-cs"/>
              </a:defRPr>
            </a:lvl1pPr>
            <a:lvl2pPr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2pPr>
            <a:lvl3pPr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3pPr>
            <a:lvl4pPr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4pPr>
            <a:lvl5pPr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5pPr>
            <a:lvl6pPr marL="565150"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6pPr>
            <a:lvl7pPr marL="1130935"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7pPr>
            <a:lvl8pPr marL="1696085"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8pPr>
            <a:lvl9pPr marL="2261235" algn="l" rtl="0" eaLnBrk="1" fontAlgn="base" hangingPunct="1">
              <a:spcBef>
                <a:spcPct val="0"/>
              </a:spcBef>
              <a:spcAft>
                <a:spcPct val="0"/>
              </a:spcAft>
              <a:defRPr sz="3465" b="1">
                <a:solidFill>
                  <a:schemeClr val="tx1"/>
                </a:solidFill>
                <a:latin typeface="Arial" panose="020B0604020202020204" pitchFamily="34" charset="0"/>
                <a:ea typeface="微软雅黑" panose="020B0503020204020204" pitchFamily="34" charset="-122"/>
                <a:cs typeface="宋体" panose="02010600030101010101" pitchFamily="2" charset="-122"/>
              </a:defRPr>
            </a:lvl9pPr>
          </a:lstStyle>
          <a:p>
            <a:r>
              <a:rPr lang="zh-CN" altLang="en-US" sz="3600" b="0" dirty="0">
                <a:solidFill>
                  <a:schemeClr val="tx1">
                    <a:lumMod val="75000"/>
                    <a:lumOff val="25000"/>
                  </a:schemeClr>
                </a:solidFill>
                <a:latin typeface="思源黑体 CN Bold" panose="020B0800000000000000" pitchFamily="34" charset="-122"/>
                <a:ea typeface="思源黑体 CN Bold" panose="020B0800000000000000" pitchFamily="34" charset="-122"/>
              </a:rPr>
              <a:t>前言导读</a:t>
            </a:r>
          </a:p>
        </p:txBody>
      </p:sp>
      <p:sp>
        <p:nvSpPr>
          <p:cNvPr id="7" name="PA-102214">
            <a:extLst>
              <a:ext uri="{FF2B5EF4-FFF2-40B4-BE49-F238E27FC236}">
                <a16:creationId xmlns:a16="http://schemas.microsoft.com/office/drawing/2014/main" id="{51817BC9-C9FC-4D8A-A653-AD038778769F}"/>
              </a:ext>
            </a:extLst>
          </p:cNvPr>
          <p:cNvSpPr/>
          <p:nvPr>
            <p:custDataLst>
              <p:tags r:id="rId2"/>
            </p:custDataLst>
          </p:nvPr>
        </p:nvSpPr>
        <p:spPr>
          <a:xfrm>
            <a:off x="1155461" y="2113245"/>
            <a:ext cx="9830277" cy="1864485"/>
          </a:xfrm>
          <a:prstGeom prst="rect">
            <a:avLst/>
          </a:prstGeom>
        </p:spPr>
        <p:txBody>
          <a:bodyPr wrap="square">
            <a:spAutoFit/>
          </a:bodyPr>
          <a:lstStyle/>
          <a:p>
            <a:pPr algn="just" fontAlgn="auto">
              <a:lnSpc>
                <a:spcPct val="130000"/>
              </a:lnSpc>
              <a:spcBef>
                <a:spcPts val="0"/>
              </a:spcBef>
              <a:spcAft>
                <a:spcPts val="0"/>
              </a:spcAft>
            </a:pPr>
            <a:r>
              <a:rPr lang="zh-CN" altLang="en-US" dirty="0">
                <a:latin typeface="思源黑体 CN Medium" panose="020B0600000000000000" pitchFamily="34" charset="-122"/>
                <a:ea typeface="思源黑体 CN Medium" panose="020B0600000000000000" pitchFamily="34" charset="-122"/>
              </a:rPr>
              <a:t>是日本在中国东北蓄意制造并发动的一场侵华战争，是日本帝国主义侵华的开端。</a:t>
            </a:r>
            <a:r>
              <a:rPr lang="en-US" altLang="zh-CN" dirty="0">
                <a:latin typeface="思源黑体 CN Medium" panose="020B0600000000000000" pitchFamily="34" charset="-122"/>
                <a:ea typeface="思源黑体 CN Medium" panose="020B0600000000000000" pitchFamily="34" charset="-122"/>
              </a:rPr>
              <a:t>1931</a:t>
            </a:r>
            <a:r>
              <a:rPr lang="zh-CN" altLang="en-US" dirty="0">
                <a:latin typeface="思源黑体 CN Medium" panose="020B0600000000000000" pitchFamily="34" charset="-122"/>
                <a:ea typeface="思源黑体 CN Medium" panose="020B0600000000000000" pitchFamily="34" charset="-122"/>
              </a:rPr>
              <a:t>年</a:t>
            </a:r>
            <a:r>
              <a:rPr lang="en-US" altLang="zh-CN" dirty="0">
                <a:latin typeface="思源黑体 CN Medium" panose="020B0600000000000000" pitchFamily="34" charset="-122"/>
                <a:ea typeface="思源黑体 CN Medium" panose="020B0600000000000000" pitchFamily="34" charset="-122"/>
              </a:rPr>
              <a:t>9</a:t>
            </a:r>
            <a:r>
              <a:rPr lang="zh-CN" altLang="en-US" dirty="0">
                <a:latin typeface="思源黑体 CN Medium" panose="020B0600000000000000" pitchFamily="34" charset="-122"/>
                <a:ea typeface="思源黑体 CN Medium" panose="020B0600000000000000" pitchFamily="34" charset="-122"/>
              </a:rPr>
              <a:t>月</a:t>
            </a:r>
            <a:r>
              <a:rPr lang="en-US" altLang="zh-CN" dirty="0">
                <a:latin typeface="思源黑体 CN Medium" panose="020B0600000000000000" pitchFamily="34" charset="-122"/>
                <a:ea typeface="思源黑体 CN Medium" panose="020B0600000000000000" pitchFamily="34" charset="-122"/>
              </a:rPr>
              <a:t>1</a:t>
            </a:r>
            <a:r>
              <a:rPr lang="zh-CN" altLang="en-US" dirty="0">
                <a:latin typeface="思源黑体 CN Medium" panose="020B0600000000000000" pitchFamily="34" charset="-122"/>
                <a:ea typeface="思源黑体 CN Medium" panose="020B0600000000000000" pitchFamily="34" charset="-122"/>
              </a:rPr>
              <a:t>日夜，在日本关东军安排下，铁道“守备队”炸毁沈阳柳条湖附近日本修筑的南满铁路路轨，并栽赃嫁祸于中国军队。日军以此为借口，炮轰沈阳北大营，是为“九一八事变”。次日，日军侵占沈阳，又陆续侵占了东北三省。</a:t>
            </a:r>
            <a:r>
              <a:rPr lang="en-US" altLang="zh-CN" dirty="0">
                <a:latin typeface="思源黑体 CN Medium" panose="020B0600000000000000" pitchFamily="34" charset="-122"/>
                <a:ea typeface="思源黑体 CN Medium" panose="020B0600000000000000" pitchFamily="34" charset="-122"/>
              </a:rPr>
              <a:t>1932</a:t>
            </a:r>
            <a:r>
              <a:rPr lang="zh-CN" altLang="en-US" dirty="0">
                <a:latin typeface="思源黑体 CN Medium" panose="020B0600000000000000" pitchFamily="34" charset="-122"/>
                <a:ea typeface="思源黑体 CN Medium" panose="020B0600000000000000" pitchFamily="34" charset="-122"/>
              </a:rPr>
              <a:t>年</a:t>
            </a:r>
            <a:r>
              <a:rPr lang="en-US" altLang="zh-CN" dirty="0">
                <a:latin typeface="思源黑体 CN Medium" panose="020B0600000000000000" pitchFamily="34" charset="-122"/>
                <a:ea typeface="思源黑体 CN Medium" panose="020B0600000000000000" pitchFamily="34" charset="-122"/>
              </a:rPr>
              <a:t>2</a:t>
            </a:r>
            <a:r>
              <a:rPr lang="zh-CN" altLang="en-US" dirty="0">
                <a:latin typeface="思源黑体 CN Medium" panose="020B0600000000000000" pitchFamily="34" charset="-122"/>
                <a:ea typeface="思源黑体 CN Medium" panose="020B0600000000000000" pitchFamily="34" charset="-122"/>
              </a:rPr>
              <a:t>月，东北全境沦陷。此后，日本在中国东北建立了伪满洲国傀儡政权，开始了对东北人民长达</a:t>
            </a:r>
            <a:r>
              <a:rPr lang="en-US" altLang="zh-CN" dirty="0">
                <a:latin typeface="思源黑体 CN Medium" panose="020B0600000000000000" pitchFamily="34" charset="-122"/>
                <a:ea typeface="思源黑体 CN Medium" panose="020B0600000000000000" pitchFamily="34" charset="-122"/>
              </a:rPr>
              <a:t>14</a:t>
            </a:r>
            <a:r>
              <a:rPr lang="zh-CN" altLang="en-US" dirty="0">
                <a:latin typeface="思源黑体 CN Medium" panose="020B0600000000000000" pitchFamily="34" charset="-122"/>
                <a:ea typeface="思源黑体 CN Medium" panose="020B0600000000000000" pitchFamily="34" charset="-122"/>
              </a:rPr>
              <a:t>年之久的奴役和殖民统治。</a:t>
            </a:r>
          </a:p>
        </p:txBody>
      </p:sp>
      <p:grpSp>
        <p:nvGrpSpPr>
          <p:cNvPr id="8" name="PA-102215">
            <a:extLst>
              <a:ext uri="{FF2B5EF4-FFF2-40B4-BE49-F238E27FC236}">
                <a16:creationId xmlns:a16="http://schemas.microsoft.com/office/drawing/2014/main" id="{BADDE439-3C7C-41F1-85C0-937BAD7F2B97}"/>
              </a:ext>
            </a:extLst>
          </p:cNvPr>
          <p:cNvGrpSpPr/>
          <p:nvPr>
            <p:custDataLst>
              <p:tags r:id="rId3"/>
            </p:custDataLst>
          </p:nvPr>
        </p:nvGrpSpPr>
        <p:grpSpPr>
          <a:xfrm>
            <a:off x="1354204" y="1241811"/>
            <a:ext cx="4563110" cy="598170"/>
            <a:chOff x="1956072" y="3397396"/>
            <a:chExt cx="5109702" cy="925241"/>
          </a:xfrm>
        </p:grpSpPr>
        <p:sp>
          <p:nvSpPr>
            <p:cNvPr id="9" name="PA-对角圆角矩形 6">
              <a:extLst>
                <a:ext uri="{FF2B5EF4-FFF2-40B4-BE49-F238E27FC236}">
                  <a16:creationId xmlns:a16="http://schemas.microsoft.com/office/drawing/2014/main" id="{DC88CAE0-68F7-4C56-B12C-675238A1F306}"/>
                </a:ext>
              </a:extLst>
            </p:cNvPr>
            <p:cNvSpPr/>
            <p:nvPr>
              <p:custDataLst>
                <p:tags r:id="rId4"/>
              </p:custDataLst>
            </p:nvPr>
          </p:nvSpPr>
          <p:spPr>
            <a:xfrm>
              <a:off x="1956072" y="3397396"/>
              <a:ext cx="3210602" cy="925241"/>
            </a:xfrm>
            <a:prstGeom prst="round2DiagRect">
              <a:avLst>
                <a:gd name="adj1" fmla="val 50000"/>
                <a:gd name="adj2" fmla="val 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Bold" panose="020B0800000000000000" pitchFamily="34" charset="-122"/>
                <a:ea typeface="思源黑体 CN Bold" panose="020B0800000000000000" pitchFamily="34" charset="-122"/>
              </a:endParaRPr>
            </a:p>
          </p:txBody>
        </p:sp>
        <p:sp>
          <p:nvSpPr>
            <p:cNvPr id="10" name="PA-矩形 9">
              <a:extLst>
                <a:ext uri="{FF2B5EF4-FFF2-40B4-BE49-F238E27FC236}">
                  <a16:creationId xmlns:a16="http://schemas.microsoft.com/office/drawing/2014/main" id="{C1FC51E2-74C0-4EDA-A8BE-F182E1A81B81}"/>
                </a:ext>
              </a:extLst>
            </p:cNvPr>
            <p:cNvSpPr/>
            <p:nvPr>
              <p:custDataLst>
                <p:tags r:id="rId5"/>
              </p:custDataLst>
            </p:nvPr>
          </p:nvSpPr>
          <p:spPr>
            <a:xfrm>
              <a:off x="2448839" y="3515261"/>
              <a:ext cx="4616935" cy="807376"/>
            </a:xfrm>
            <a:prstGeom prst="rect">
              <a:avLst/>
            </a:prstGeom>
          </p:spPr>
          <p:txBody>
            <a:bodyPr wrap="square">
              <a:spAutoFit/>
            </a:bodyPr>
            <a:lstStyle/>
            <a:p>
              <a:r>
                <a:rPr lang="zh-CN" altLang="en-US" sz="2800" dirty="0">
                  <a:solidFill>
                    <a:schemeClr val="bg1"/>
                  </a:solidFill>
                  <a:latin typeface="思源黑体 CN Bold" panose="020B0800000000000000" pitchFamily="34" charset="-122"/>
                  <a:ea typeface="思源黑体 CN Bold" panose="020B0800000000000000" pitchFamily="34" charset="-122"/>
                </a:rPr>
                <a:t>九一八事变</a:t>
              </a:r>
            </a:p>
          </p:txBody>
        </p:sp>
      </p:grpSp>
    </p:spTree>
    <p:extLst>
      <p:ext uri="{BB962C8B-B14F-4D97-AF65-F5344CB8AC3E}">
        <p14:creationId xmlns:p14="http://schemas.microsoft.com/office/powerpoint/2010/main" val="266993024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1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30">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4689892"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抗争东北抗日联军</a:t>
            </a:r>
          </a:p>
        </p:txBody>
      </p:sp>
      <p:grpSp>
        <p:nvGrpSpPr>
          <p:cNvPr id="7" name="PA-1022131">
            <a:extLst>
              <a:ext uri="{FF2B5EF4-FFF2-40B4-BE49-F238E27FC236}">
                <a16:creationId xmlns:a16="http://schemas.microsoft.com/office/drawing/2014/main" id="{7C46076D-B826-4D93-A524-5F6BCD86C96C}"/>
              </a:ext>
            </a:extLst>
          </p:cNvPr>
          <p:cNvGrpSpPr/>
          <p:nvPr>
            <p:custDataLst>
              <p:tags r:id="rId2"/>
            </p:custDataLst>
          </p:nvPr>
        </p:nvGrpSpPr>
        <p:grpSpPr>
          <a:xfrm>
            <a:off x="1237277" y="2348300"/>
            <a:ext cx="2937260" cy="3770845"/>
            <a:chOff x="731915" y="669725"/>
            <a:chExt cx="2937260" cy="5476431"/>
          </a:xfrm>
        </p:grpSpPr>
        <p:sp>
          <p:nvSpPr>
            <p:cNvPr id="8" name="PA-矩形 7">
              <a:extLst>
                <a:ext uri="{FF2B5EF4-FFF2-40B4-BE49-F238E27FC236}">
                  <a16:creationId xmlns:a16="http://schemas.microsoft.com/office/drawing/2014/main" id="{607AB31E-7BBB-49A2-A63C-4ECDC2C2B95D}"/>
                </a:ext>
              </a:extLst>
            </p:cNvPr>
            <p:cNvSpPr/>
            <p:nvPr>
              <p:custDataLst>
                <p:tags r:id="rId12"/>
              </p:custDataLst>
            </p:nvPr>
          </p:nvSpPr>
          <p:spPr>
            <a:xfrm>
              <a:off x="731915" y="669725"/>
              <a:ext cx="2937260" cy="547643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endParaRPr>
            </a:p>
          </p:txBody>
        </p:sp>
        <p:sp>
          <p:nvSpPr>
            <p:cNvPr id="10" name="PA-矩形 9">
              <a:extLst>
                <a:ext uri="{FF2B5EF4-FFF2-40B4-BE49-F238E27FC236}">
                  <a16:creationId xmlns:a16="http://schemas.microsoft.com/office/drawing/2014/main" id="{4F4FE9BE-1E53-4F5E-A72D-5818E7033FCE}"/>
                </a:ext>
              </a:extLst>
            </p:cNvPr>
            <p:cNvSpPr/>
            <p:nvPr>
              <p:custDataLst>
                <p:tags r:id="rId13"/>
              </p:custDataLst>
            </p:nvPr>
          </p:nvSpPr>
          <p:spPr>
            <a:xfrm>
              <a:off x="856053" y="4663469"/>
              <a:ext cx="2688983" cy="1137116"/>
            </a:xfrm>
            <a:prstGeom prst="rect">
              <a:avLst/>
            </a:prstGeom>
            <a:ln>
              <a:noFill/>
            </a:ln>
          </p:spPr>
          <p:txBody>
            <a:bodyPr wrap="square">
              <a:spAutoFit/>
            </a:bodyPr>
            <a:lstStyle/>
            <a:p>
              <a:pPr algn="ctr">
                <a:lnSpc>
                  <a:spcPct val="130000"/>
                </a:lnSpc>
              </a:pPr>
              <a:r>
                <a:rPr lang="zh-CN" altLang="en-US" dirty="0">
                  <a:latin typeface="思源黑体 CN Medium" panose="020B0600000000000000" pitchFamily="34" charset="-122"/>
                  <a:ea typeface="思源黑体 CN Medium" panose="020B0600000000000000" pitchFamily="34" charset="-122"/>
                </a:rPr>
                <a:t>战斗在敌人身后</a:t>
              </a:r>
              <a:endParaRPr lang="en-US" altLang="zh-CN" dirty="0">
                <a:latin typeface="思源黑体 CN Medium" panose="020B0600000000000000" pitchFamily="34" charset="-122"/>
                <a:ea typeface="思源黑体 CN Medium" panose="020B0600000000000000" pitchFamily="34" charset="-122"/>
              </a:endParaRPr>
            </a:p>
            <a:p>
              <a:pPr algn="ctr">
                <a:lnSpc>
                  <a:spcPct val="130000"/>
                </a:lnSpc>
              </a:pPr>
              <a:r>
                <a:rPr lang="zh-CN" altLang="en-US" dirty="0">
                  <a:latin typeface="思源黑体 CN Medium" panose="020B0600000000000000" pitchFamily="34" charset="-122"/>
                  <a:ea typeface="思源黑体 CN Medium" panose="020B0600000000000000" pitchFamily="34" charset="-122"/>
                </a:rPr>
                <a:t>的英雄们</a:t>
              </a:r>
            </a:p>
          </p:txBody>
        </p:sp>
      </p:grpSp>
      <p:grpSp>
        <p:nvGrpSpPr>
          <p:cNvPr id="11" name="PA-1022132">
            <a:extLst>
              <a:ext uri="{FF2B5EF4-FFF2-40B4-BE49-F238E27FC236}">
                <a16:creationId xmlns:a16="http://schemas.microsoft.com/office/drawing/2014/main" id="{F6E8C7B2-BD93-4722-A216-31ADF672E45F}"/>
              </a:ext>
            </a:extLst>
          </p:cNvPr>
          <p:cNvGrpSpPr/>
          <p:nvPr>
            <p:custDataLst>
              <p:tags r:id="rId3"/>
            </p:custDataLst>
          </p:nvPr>
        </p:nvGrpSpPr>
        <p:grpSpPr>
          <a:xfrm>
            <a:off x="5241206" y="1158899"/>
            <a:ext cx="2752035" cy="3939329"/>
            <a:chOff x="4624285" y="1145894"/>
            <a:chExt cx="2752035" cy="4624086"/>
          </a:xfrm>
        </p:grpSpPr>
        <p:sp>
          <p:nvSpPr>
            <p:cNvPr id="12" name="PA-矩形 11">
              <a:extLst>
                <a:ext uri="{FF2B5EF4-FFF2-40B4-BE49-F238E27FC236}">
                  <a16:creationId xmlns:a16="http://schemas.microsoft.com/office/drawing/2014/main" id="{D4F67D3D-5903-4C4A-B805-E5911C41510F}"/>
                </a:ext>
              </a:extLst>
            </p:cNvPr>
            <p:cNvSpPr/>
            <p:nvPr>
              <p:custDataLst>
                <p:tags r:id="rId10"/>
              </p:custDataLst>
            </p:nvPr>
          </p:nvSpPr>
          <p:spPr>
            <a:xfrm>
              <a:off x="4716070" y="1145894"/>
              <a:ext cx="2660250" cy="4624086"/>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endParaRPr>
            </a:p>
          </p:txBody>
        </p:sp>
        <p:sp>
          <p:nvSpPr>
            <p:cNvPr id="14" name="PA-矩形 13">
              <a:extLst>
                <a:ext uri="{FF2B5EF4-FFF2-40B4-BE49-F238E27FC236}">
                  <a16:creationId xmlns:a16="http://schemas.microsoft.com/office/drawing/2014/main" id="{50C9DCFB-8BE6-494C-B516-EB3288CDBEE6}"/>
                </a:ext>
              </a:extLst>
            </p:cNvPr>
            <p:cNvSpPr/>
            <p:nvPr>
              <p:custDataLst>
                <p:tags r:id="rId11"/>
              </p:custDataLst>
            </p:nvPr>
          </p:nvSpPr>
          <p:spPr>
            <a:xfrm>
              <a:off x="4624285" y="1410673"/>
              <a:ext cx="2688983" cy="919072"/>
            </a:xfrm>
            <a:prstGeom prst="rect">
              <a:avLst/>
            </a:prstGeom>
            <a:ln>
              <a:noFill/>
            </a:ln>
          </p:spPr>
          <p:txBody>
            <a:bodyPr wrap="square">
              <a:spAutoFit/>
            </a:bodyPr>
            <a:lstStyle/>
            <a:p>
              <a:pPr algn="ctr">
                <a:lnSpc>
                  <a:spcPct val="130000"/>
                </a:lnSpc>
              </a:pPr>
              <a:r>
                <a:rPr lang="zh-CN" altLang="en-US" dirty="0">
                  <a:latin typeface="思源黑体 CN Medium" panose="020B0600000000000000" pitchFamily="34" charset="-122"/>
                  <a:ea typeface="思源黑体 CN Medium" panose="020B0600000000000000" pitchFamily="34" charset="-122"/>
                </a:rPr>
                <a:t>战斗在敌人身后</a:t>
              </a:r>
            </a:p>
            <a:p>
              <a:pPr algn="ctr">
                <a:lnSpc>
                  <a:spcPct val="130000"/>
                </a:lnSpc>
              </a:pPr>
              <a:r>
                <a:rPr lang="zh-CN" altLang="en-US" dirty="0">
                  <a:latin typeface="思源黑体 CN Medium" panose="020B0600000000000000" pitchFamily="34" charset="-122"/>
                  <a:ea typeface="思源黑体 CN Medium" panose="020B0600000000000000" pitchFamily="34" charset="-122"/>
                </a:rPr>
                <a:t>的英雄们</a:t>
              </a:r>
            </a:p>
          </p:txBody>
        </p:sp>
      </p:grpSp>
      <p:grpSp>
        <p:nvGrpSpPr>
          <p:cNvPr id="15" name="PA-1022133">
            <a:extLst>
              <a:ext uri="{FF2B5EF4-FFF2-40B4-BE49-F238E27FC236}">
                <a16:creationId xmlns:a16="http://schemas.microsoft.com/office/drawing/2014/main" id="{6DF98FAE-B66D-4615-B7B5-1AD98EF3276E}"/>
              </a:ext>
            </a:extLst>
          </p:cNvPr>
          <p:cNvGrpSpPr/>
          <p:nvPr>
            <p:custDataLst>
              <p:tags r:id="rId4"/>
            </p:custDataLst>
          </p:nvPr>
        </p:nvGrpSpPr>
        <p:grpSpPr>
          <a:xfrm>
            <a:off x="8559637" y="1779563"/>
            <a:ext cx="3400846" cy="3298874"/>
            <a:chOff x="7290301" y="1087931"/>
            <a:chExt cx="3400846" cy="3298874"/>
          </a:xfrm>
        </p:grpSpPr>
        <p:sp>
          <p:nvSpPr>
            <p:cNvPr id="16" name="PA-矩形 15">
              <a:extLst>
                <a:ext uri="{FF2B5EF4-FFF2-40B4-BE49-F238E27FC236}">
                  <a16:creationId xmlns:a16="http://schemas.microsoft.com/office/drawing/2014/main" id="{91CAD16D-0820-40E2-A99E-F19E322389DF}"/>
                </a:ext>
              </a:extLst>
            </p:cNvPr>
            <p:cNvSpPr/>
            <p:nvPr>
              <p:custDataLst>
                <p:tags r:id="rId6"/>
              </p:custDataLst>
            </p:nvPr>
          </p:nvSpPr>
          <p:spPr>
            <a:xfrm>
              <a:off x="7882359" y="1423686"/>
              <a:ext cx="2210765" cy="2963119"/>
            </a:xfrm>
            <a:prstGeom prst="rect">
              <a:avLst/>
            </a:prstGeom>
            <a:solidFill>
              <a:srgbClr val="C00000"/>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思源黑体 CN Medium" panose="020B0600000000000000" pitchFamily="34" charset="-122"/>
              </a:endParaRPr>
            </a:p>
          </p:txBody>
        </p:sp>
        <p:cxnSp>
          <p:nvCxnSpPr>
            <p:cNvPr id="17" name="PA-直接连接符 16">
              <a:extLst>
                <a:ext uri="{FF2B5EF4-FFF2-40B4-BE49-F238E27FC236}">
                  <a16:creationId xmlns:a16="http://schemas.microsoft.com/office/drawing/2014/main" id="{80633979-7234-4FA8-8310-E530E9C7FED1}"/>
                </a:ext>
              </a:extLst>
            </p:cNvPr>
            <p:cNvCxnSpPr>
              <a:cxnSpLocks/>
            </p:cNvCxnSpPr>
            <p:nvPr>
              <p:custDataLst>
                <p:tags r:id="rId7"/>
              </p:custDataLst>
            </p:nvPr>
          </p:nvCxnSpPr>
          <p:spPr>
            <a:xfrm flipV="1">
              <a:off x="7686630" y="1087931"/>
              <a:ext cx="1181591" cy="1137475"/>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PA-直接连接符 17">
              <a:extLst>
                <a:ext uri="{FF2B5EF4-FFF2-40B4-BE49-F238E27FC236}">
                  <a16:creationId xmlns:a16="http://schemas.microsoft.com/office/drawing/2014/main" id="{29D23DE5-2489-4E95-BB8A-368C08562475}"/>
                </a:ext>
              </a:extLst>
            </p:cNvPr>
            <p:cNvCxnSpPr>
              <a:cxnSpLocks/>
            </p:cNvCxnSpPr>
            <p:nvPr>
              <p:custDataLst>
                <p:tags r:id="rId8"/>
              </p:custDataLst>
            </p:nvPr>
          </p:nvCxnSpPr>
          <p:spPr>
            <a:xfrm flipV="1">
              <a:off x="7290301" y="2334417"/>
              <a:ext cx="1295108" cy="1246754"/>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PA-直接连接符 18">
              <a:extLst>
                <a:ext uri="{FF2B5EF4-FFF2-40B4-BE49-F238E27FC236}">
                  <a16:creationId xmlns:a16="http://schemas.microsoft.com/office/drawing/2014/main" id="{B3D8DE6D-DB73-467D-9B66-E5711CD4CE82}"/>
                </a:ext>
              </a:extLst>
            </p:cNvPr>
            <p:cNvCxnSpPr>
              <a:cxnSpLocks/>
            </p:cNvCxnSpPr>
            <p:nvPr>
              <p:custDataLst>
                <p:tags r:id="rId9"/>
              </p:custDataLst>
            </p:nvPr>
          </p:nvCxnSpPr>
          <p:spPr>
            <a:xfrm flipV="1">
              <a:off x="9244516" y="2548541"/>
              <a:ext cx="1446631" cy="1392621"/>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0" name="PA-1022134">
            <a:extLst>
              <a:ext uri="{FF2B5EF4-FFF2-40B4-BE49-F238E27FC236}">
                <a16:creationId xmlns:a16="http://schemas.microsoft.com/office/drawing/2014/main" id="{F0612CD5-E155-43D2-B7B9-10ABADF8333D}"/>
              </a:ext>
            </a:extLst>
          </p:cNvPr>
          <p:cNvSpPr/>
          <p:nvPr>
            <p:custDataLst>
              <p:tags r:id="rId5"/>
            </p:custDataLst>
          </p:nvPr>
        </p:nvSpPr>
        <p:spPr>
          <a:xfrm>
            <a:off x="9546761" y="2662745"/>
            <a:ext cx="1697216" cy="1973361"/>
          </a:xfrm>
          <a:prstGeom prst="rect">
            <a:avLst/>
          </a:prstGeom>
        </p:spPr>
        <p:txBody>
          <a:bodyPr wrap="square">
            <a:spAutoFit/>
          </a:bodyPr>
          <a:lstStyle/>
          <a:p>
            <a:pPr algn="ctr">
              <a:lnSpc>
                <a:spcPct val="130000"/>
              </a:lnSpc>
            </a:pPr>
            <a:r>
              <a:rPr lang="zh-CN" altLang="en-US" sz="2400" dirty="0">
                <a:solidFill>
                  <a:schemeClr val="bg1"/>
                </a:solidFill>
                <a:latin typeface="思源黑体 CN Medium" panose="020B0600000000000000" pitchFamily="34" charset="-122"/>
                <a:ea typeface="思源黑体 CN Medium" panose="020B0600000000000000" pitchFamily="34" charset="-122"/>
              </a:rPr>
              <a:t>战斗在敌人</a:t>
            </a:r>
            <a:endParaRPr lang="en-US" altLang="zh-CN" sz="2400" dirty="0">
              <a:solidFill>
                <a:schemeClr val="bg1"/>
              </a:solidFill>
              <a:latin typeface="思源黑体 CN Medium" panose="020B0600000000000000" pitchFamily="34" charset="-122"/>
              <a:ea typeface="思源黑体 CN Medium" panose="020B0600000000000000" pitchFamily="34" charset="-122"/>
            </a:endParaRPr>
          </a:p>
          <a:p>
            <a:pPr algn="ctr">
              <a:lnSpc>
                <a:spcPct val="130000"/>
              </a:lnSpc>
            </a:pPr>
            <a:r>
              <a:rPr lang="zh-CN" altLang="en-US" sz="2400" dirty="0">
                <a:solidFill>
                  <a:schemeClr val="bg1"/>
                </a:solidFill>
                <a:latin typeface="思源黑体 CN Medium" panose="020B0600000000000000" pitchFamily="34" charset="-122"/>
                <a:ea typeface="思源黑体 CN Medium" panose="020B0600000000000000" pitchFamily="34" charset="-122"/>
              </a:rPr>
              <a:t>身后</a:t>
            </a:r>
            <a:endParaRPr lang="en-US" altLang="zh-CN" sz="2400" dirty="0">
              <a:solidFill>
                <a:schemeClr val="bg1"/>
              </a:solidFill>
              <a:latin typeface="思源黑体 CN Medium" panose="020B0600000000000000" pitchFamily="34" charset="-122"/>
              <a:ea typeface="思源黑体 CN Medium" panose="020B0600000000000000" pitchFamily="34" charset="-122"/>
            </a:endParaRPr>
          </a:p>
          <a:p>
            <a:pPr algn="ctr">
              <a:lnSpc>
                <a:spcPct val="130000"/>
              </a:lnSpc>
            </a:pPr>
            <a:r>
              <a:rPr lang="zh-CN" altLang="en-US" sz="2400" dirty="0">
                <a:solidFill>
                  <a:schemeClr val="bg1"/>
                </a:solidFill>
                <a:latin typeface="思源黑体 CN Medium" panose="020B0600000000000000" pitchFamily="34" charset="-122"/>
                <a:ea typeface="思源黑体 CN Medium" panose="020B0600000000000000" pitchFamily="34" charset="-122"/>
              </a:rPr>
              <a:t>的英雄们</a:t>
            </a:r>
          </a:p>
        </p:txBody>
      </p:sp>
      <p:pic>
        <p:nvPicPr>
          <p:cNvPr id="4" name="图片 3">
            <a:extLst>
              <a:ext uri="{FF2B5EF4-FFF2-40B4-BE49-F238E27FC236}">
                <a16:creationId xmlns:a16="http://schemas.microsoft.com/office/drawing/2014/main" id="{EEF6BE9B-EB46-4DCA-89CA-8C66F6ADCE58}"/>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463491" y="2529365"/>
            <a:ext cx="2549072" cy="2549072"/>
          </a:xfrm>
          <a:prstGeom prst="rect">
            <a:avLst/>
          </a:prstGeom>
        </p:spPr>
      </p:pic>
      <p:pic>
        <p:nvPicPr>
          <p:cNvPr id="6" name="图片 5">
            <a:extLst>
              <a:ext uri="{FF2B5EF4-FFF2-40B4-BE49-F238E27FC236}">
                <a16:creationId xmlns:a16="http://schemas.microsoft.com/office/drawing/2014/main" id="{8C8708C8-588D-4F3B-B43F-9B87061C9F6F}"/>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675409" y="1899779"/>
            <a:ext cx="1975413" cy="2963120"/>
          </a:xfrm>
          <a:prstGeom prst="rect">
            <a:avLst/>
          </a:prstGeom>
        </p:spPr>
      </p:pic>
    </p:spTree>
    <p:extLst>
      <p:ext uri="{BB962C8B-B14F-4D97-AF65-F5344CB8AC3E}">
        <p14:creationId xmlns:p14="http://schemas.microsoft.com/office/powerpoint/2010/main" val="212303798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ox(in)">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37">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4123222"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抗争东北抗日联军</a:t>
            </a:r>
          </a:p>
        </p:txBody>
      </p:sp>
      <p:cxnSp>
        <p:nvCxnSpPr>
          <p:cNvPr id="8" name="PA-1022138">
            <a:extLst>
              <a:ext uri="{FF2B5EF4-FFF2-40B4-BE49-F238E27FC236}">
                <a16:creationId xmlns:a16="http://schemas.microsoft.com/office/drawing/2014/main" id="{1A4125FD-3E99-4C80-8C4A-5A268032E9D5}"/>
              </a:ext>
            </a:extLst>
          </p:cNvPr>
          <p:cNvCxnSpPr>
            <a:cxnSpLocks/>
          </p:cNvCxnSpPr>
          <p:nvPr>
            <p:custDataLst>
              <p:tags r:id="rId2"/>
            </p:custDataLst>
          </p:nvPr>
        </p:nvCxnSpPr>
        <p:spPr>
          <a:xfrm>
            <a:off x="3874416" y="3731646"/>
            <a:ext cx="7488780" cy="0"/>
          </a:xfrm>
          <a:prstGeom prst="line">
            <a:avLst/>
          </a:prstGeom>
          <a:ln w="12700">
            <a:solidFill>
              <a:schemeClr val="bg1">
                <a:lumMod val="7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PA-1022139">
            <a:extLst>
              <a:ext uri="{FF2B5EF4-FFF2-40B4-BE49-F238E27FC236}">
                <a16:creationId xmlns:a16="http://schemas.microsoft.com/office/drawing/2014/main" id="{785D1637-27EB-48BE-B64F-7D14C986FDBA}"/>
              </a:ext>
            </a:extLst>
          </p:cNvPr>
          <p:cNvSpPr>
            <a:spLocks/>
          </p:cNvSpPr>
          <p:nvPr>
            <p:custDataLst>
              <p:tags r:id="rId3"/>
            </p:custDataLst>
          </p:nvPr>
        </p:nvSpPr>
        <p:spPr bwMode="auto">
          <a:xfrm rot="5400000">
            <a:off x="1074804" y="2050389"/>
            <a:ext cx="3600000" cy="3600000"/>
          </a:xfrm>
          <a:prstGeom prst="ellipse">
            <a:avLst/>
          </a:prstGeom>
          <a:solidFill>
            <a:srgbClr val="C00000"/>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PA-1022140">
            <a:extLst>
              <a:ext uri="{FF2B5EF4-FFF2-40B4-BE49-F238E27FC236}">
                <a16:creationId xmlns:a16="http://schemas.microsoft.com/office/drawing/2014/main" id="{BAF22320-41AA-4921-B59A-F26556515976}"/>
              </a:ext>
            </a:extLst>
          </p:cNvPr>
          <p:cNvSpPr>
            <a:spLocks/>
          </p:cNvSpPr>
          <p:nvPr>
            <p:custDataLst>
              <p:tags r:id="rId4"/>
            </p:custDataLst>
          </p:nvPr>
        </p:nvSpPr>
        <p:spPr bwMode="auto">
          <a:xfrm rot="5400000">
            <a:off x="1253166" y="2228751"/>
            <a:ext cx="3243276" cy="3243276"/>
          </a:xfrm>
          <a:prstGeom prst="ellipse">
            <a:avLst/>
          </a:prstGeom>
          <a:solidFill>
            <a:srgbClr val="C00000"/>
          </a:solidFill>
          <a:ln w="31750">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PA-1022142">
            <a:extLst>
              <a:ext uri="{FF2B5EF4-FFF2-40B4-BE49-F238E27FC236}">
                <a16:creationId xmlns:a16="http://schemas.microsoft.com/office/drawing/2014/main" id="{5F2A1194-A16D-4971-B9C3-FC44768CD7A5}"/>
              </a:ext>
            </a:extLst>
          </p:cNvPr>
          <p:cNvSpPr txBox="1"/>
          <p:nvPr>
            <p:custDataLst>
              <p:tags r:id="rId5"/>
            </p:custDataLst>
          </p:nvPr>
        </p:nvSpPr>
        <p:spPr>
          <a:xfrm>
            <a:off x="5198026" y="4039519"/>
            <a:ext cx="4449039" cy="369499"/>
          </a:xfrm>
          <a:prstGeom prst="rect">
            <a:avLst/>
          </a:prstGeom>
          <a:noFill/>
        </p:spPr>
        <p:txBody>
          <a:bodyPr wrap="square" lIns="91603" tIns="45803" rIns="91603" bIns="45803" rtlCol="0">
            <a:spAutoFit/>
          </a:bodyPr>
          <a:lstStyle/>
          <a:p>
            <a:r>
              <a:rPr lang="zh-CN" altLang="en-US" dirty="0">
                <a:solidFill>
                  <a:srgbClr val="C00000"/>
                </a:solidFill>
                <a:latin typeface="思源黑体 CN Medium" panose="020B0600000000000000" pitchFamily="34" charset="-122"/>
                <a:ea typeface="思源黑体 CN Medium" panose="020B0600000000000000" pitchFamily="34" charset="-122"/>
              </a:rPr>
              <a:t>杨靖宇抗联英雄</a:t>
            </a:r>
            <a:endParaRPr lang="en" altLang="zh-CN" dirty="0">
              <a:solidFill>
                <a:srgbClr val="C00000"/>
              </a:solidFill>
              <a:latin typeface="思源黑体 CN Medium" panose="020B0600000000000000" pitchFamily="34" charset="-122"/>
              <a:ea typeface="思源黑体 CN Medium" panose="020B0600000000000000" pitchFamily="34" charset="-122"/>
            </a:endParaRPr>
          </a:p>
        </p:txBody>
      </p:sp>
      <p:sp>
        <p:nvSpPr>
          <p:cNvPr id="13" name="PA-1022143">
            <a:extLst>
              <a:ext uri="{FF2B5EF4-FFF2-40B4-BE49-F238E27FC236}">
                <a16:creationId xmlns:a16="http://schemas.microsoft.com/office/drawing/2014/main" id="{E0B188A9-35A7-4DBD-8490-3B8A8DD125CF}"/>
              </a:ext>
            </a:extLst>
          </p:cNvPr>
          <p:cNvSpPr>
            <a:spLocks/>
          </p:cNvSpPr>
          <p:nvPr>
            <p:custDataLst>
              <p:tags r:id="rId6"/>
            </p:custDataLst>
          </p:nvPr>
        </p:nvSpPr>
        <p:spPr bwMode="auto">
          <a:xfrm>
            <a:off x="6951325" y="4652241"/>
            <a:ext cx="1007174" cy="1005828"/>
          </a:xfrm>
          <a:prstGeom prst="ellipse">
            <a:avLst/>
          </a:prstGeom>
          <a:solidFill>
            <a:srgbClr val="C00000"/>
          </a:solidFill>
          <a:ln w="25400">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思源黑体 CN Medium" panose="020B0600000000000000" pitchFamily="34" charset="-122"/>
              <a:ea typeface="思源黑体 CN Medium" panose="020B0600000000000000" pitchFamily="34" charset="-122"/>
            </a:endParaRPr>
          </a:p>
        </p:txBody>
      </p:sp>
      <p:sp>
        <p:nvSpPr>
          <p:cNvPr id="22" name="PA-1022144">
            <a:extLst>
              <a:ext uri="{FF2B5EF4-FFF2-40B4-BE49-F238E27FC236}">
                <a16:creationId xmlns:a16="http://schemas.microsoft.com/office/drawing/2014/main" id="{D2DD3D99-B9C0-445A-BBA2-76248C46EB6E}"/>
              </a:ext>
            </a:extLst>
          </p:cNvPr>
          <p:cNvSpPr>
            <a:spLocks/>
          </p:cNvSpPr>
          <p:nvPr>
            <p:custDataLst>
              <p:tags r:id="rId7"/>
            </p:custDataLst>
          </p:nvPr>
        </p:nvSpPr>
        <p:spPr bwMode="auto">
          <a:xfrm>
            <a:off x="10036100" y="4652241"/>
            <a:ext cx="1007174" cy="1005828"/>
          </a:xfrm>
          <a:prstGeom prst="ellipse">
            <a:avLst/>
          </a:prstGeom>
          <a:solidFill>
            <a:srgbClr val="C00000"/>
          </a:solidFill>
          <a:ln w="25400">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思源黑体 CN Medium" panose="020B0600000000000000" pitchFamily="34" charset="-122"/>
              <a:ea typeface="思源黑体 CN Medium" panose="020B0600000000000000" pitchFamily="34" charset="-122"/>
            </a:endParaRPr>
          </a:p>
        </p:txBody>
      </p:sp>
      <p:sp>
        <p:nvSpPr>
          <p:cNvPr id="24" name="PA-1022145">
            <a:extLst>
              <a:ext uri="{FF2B5EF4-FFF2-40B4-BE49-F238E27FC236}">
                <a16:creationId xmlns:a16="http://schemas.microsoft.com/office/drawing/2014/main" id="{E4A21013-3936-4467-AA27-C5A7F4C2BDAB}"/>
              </a:ext>
            </a:extLst>
          </p:cNvPr>
          <p:cNvSpPr>
            <a:spLocks/>
          </p:cNvSpPr>
          <p:nvPr>
            <p:custDataLst>
              <p:tags r:id="rId8"/>
            </p:custDataLst>
          </p:nvPr>
        </p:nvSpPr>
        <p:spPr bwMode="auto">
          <a:xfrm>
            <a:off x="8493712" y="4652241"/>
            <a:ext cx="1007174" cy="1005828"/>
          </a:xfrm>
          <a:prstGeom prst="ellipse">
            <a:avLst/>
          </a:prstGeom>
          <a:solidFill>
            <a:srgbClr val="C00000"/>
          </a:solidFill>
          <a:ln w="25400">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思源黑体 CN Medium" panose="020B0600000000000000" pitchFamily="34" charset="-122"/>
              <a:ea typeface="思源黑体 CN Medium" panose="020B0600000000000000" pitchFamily="34" charset="-122"/>
            </a:endParaRPr>
          </a:p>
        </p:txBody>
      </p:sp>
      <p:sp>
        <p:nvSpPr>
          <p:cNvPr id="26" name="PA-1022146">
            <a:extLst>
              <a:ext uri="{FF2B5EF4-FFF2-40B4-BE49-F238E27FC236}">
                <a16:creationId xmlns:a16="http://schemas.microsoft.com/office/drawing/2014/main" id="{54B4A89C-5510-4A61-A411-5F4C3FF5BDE0}"/>
              </a:ext>
            </a:extLst>
          </p:cNvPr>
          <p:cNvSpPr>
            <a:spLocks/>
          </p:cNvSpPr>
          <p:nvPr>
            <p:custDataLst>
              <p:tags r:id="rId9"/>
            </p:custDataLst>
          </p:nvPr>
        </p:nvSpPr>
        <p:spPr bwMode="auto">
          <a:xfrm>
            <a:off x="5408938" y="4652241"/>
            <a:ext cx="1007174" cy="1005828"/>
          </a:xfrm>
          <a:prstGeom prst="ellipse">
            <a:avLst/>
          </a:prstGeom>
          <a:solidFill>
            <a:srgbClr val="C00000"/>
          </a:solidFill>
          <a:ln w="25400">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思源黑体 CN Medium" panose="020B0600000000000000" pitchFamily="34" charset="-122"/>
              <a:ea typeface="思源黑体 CN Medium" panose="020B0600000000000000" pitchFamily="34" charset="-122"/>
            </a:endParaRPr>
          </a:p>
        </p:txBody>
      </p:sp>
      <p:sp>
        <p:nvSpPr>
          <p:cNvPr id="28" name="PA-1022147">
            <a:extLst>
              <a:ext uri="{FF2B5EF4-FFF2-40B4-BE49-F238E27FC236}">
                <a16:creationId xmlns:a16="http://schemas.microsoft.com/office/drawing/2014/main" id="{45CB58EB-BCDE-4538-90D9-E70B84270200}"/>
              </a:ext>
            </a:extLst>
          </p:cNvPr>
          <p:cNvSpPr txBox="1"/>
          <p:nvPr>
            <p:custDataLst>
              <p:tags r:id="rId10"/>
            </p:custDataLst>
          </p:nvPr>
        </p:nvSpPr>
        <p:spPr>
          <a:xfrm>
            <a:off x="5198026" y="2050388"/>
            <a:ext cx="6135128" cy="1503425"/>
          </a:xfrm>
          <a:prstGeom prst="rect">
            <a:avLst/>
          </a:prstGeom>
          <a:noFill/>
        </p:spPr>
        <p:txBody>
          <a:bodyPr wrap="square" rtlCol="0">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rPr>
              <a:t>原名马尚德，汉族，河南省确山县人，共产党员。</a:t>
            </a:r>
          </a:p>
          <a:p>
            <a:pPr algn="just">
              <a:lnSpc>
                <a:spcPct val="130000"/>
              </a:lnSpc>
            </a:pPr>
            <a:r>
              <a:rPr lang="zh-CN" altLang="en-US" dirty="0">
                <a:latin typeface="思源黑体 CN Medium" panose="020B0600000000000000" pitchFamily="34" charset="-122"/>
                <a:ea typeface="思源黑体 CN Medium" panose="020B0600000000000000" pitchFamily="34" charset="-122"/>
              </a:rPr>
              <a:t>东北沦陷后率领东北军民与日寇血战于白山黑水之间，他在冰天雪地，弹尽粮绝的紧急情况下，最后孤身一人与大量日寇周旋战斗几昼夜后壮烈牺牲。</a:t>
            </a:r>
          </a:p>
        </p:txBody>
      </p:sp>
      <p:pic>
        <p:nvPicPr>
          <p:cNvPr id="32" name="PA-1022148">
            <a:extLst>
              <a:ext uri="{FF2B5EF4-FFF2-40B4-BE49-F238E27FC236}">
                <a16:creationId xmlns:a16="http://schemas.microsoft.com/office/drawing/2014/main" id="{94911908-24C6-41B6-9405-BA0A62C66050}"/>
              </a:ext>
            </a:extLst>
          </p:cNvPr>
          <p:cNvPicPr>
            <a:picLocks noChangeAspect="1"/>
          </p:cNvPicPr>
          <p:nvPr>
            <p:custDataLst>
              <p:tags r:id="rId11"/>
            </p:custDataLst>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5695053" y="4911315"/>
            <a:ext cx="487680" cy="487680"/>
          </a:xfrm>
          <a:prstGeom prst="rect">
            <a:avLst/>
          </a:prstGeom>
        </p:spPr>
      </p:pic>
      <p:pic>
        <p:nvPicPr>
          <p:cNvPr id="34" name="PA-1022149">
            <a:extLst>
              <a:ext uri="{FF2B5EF4-FFF2-40B4-BE49-F238E27FC236}">
                <a16:creationId xmlns:a16="http://schemas.microsoft.com/office/drawing/2014/main" id="{EF0B9422-CF17-48CD-9236-F30BBE386D73}"/>
              </a:ext>
            </a:extLst>
          </p:cNvPr>
          <p:cNvPicPr>
            <a:picLocks noChangeAspect="1"/>
          </p:cNvPicPr>
          <p:nvPr>
            <p:custDataLst>
              <p:tags r:id="rId12"/>
            </p:custDataLst>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7178705" y="4911315"/>
            <a:ext cx="487680" cy="487680"/>
          </a:xfrm>
          <a:prstGeom prst="rect">
            <a:avLst/>
          </a:prstGeom>
        </p:spPr>
      </p:pic>
      <p:pic>
        <p:nvPicPr>
          <p:cNvPr id="36" name="PA-1022150">
            <a:extLst>
              <a:ext uri="{FF2B5EF4-FFF2-40B4-BE49-F238E27FC236}">
                <a16:creationId xmlns:a16="http://schemas.microsoft.com/office/drawing/2014/main" id="{53F04D38-DBAB-412C-8F9B-E3540B808A51}"/>
              </a:ext>
            </a:extLst>
          </p:cNvPr>
          <p:cNvPicPr>
            <a:picLocks noChangeAspect="1"/>
          </p:cNvPicPr>
          <p:nvPr>
            <p:custDataLst>
              <p:tags r:id="rId13"/>
            </p:custDataLst>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658613" y="4816469"/>
            <a:ext cx="677372" cy="677372"/>
          </a:xfrm>
          <a:prstGeom prst="rect">
            <a:avLst/>
          </a:prstGeom>
        </p:spPr>
      </p:pic>
      <p:pic>
        <p:nvPicPr>
          <p:cNvPr id="38" name="PA-1022151">
            <a:extLst>
              <a:ext uri="{FF2B5EF4-FFF2-40B4-BE49-F238E27FC236}">
                <a16:creationId xmlns:a16="http://schemas.microsoft.com/office/drawing/2014/main" id="{F352AE56-028F-4F11-99C7-4BEA073FA980}"/>
              </a:ext>
            </a:extLst>
          </p:cNvPr>
          <p:cNvPicPr>
            <a:picLocks noChangeAspect="1"/>
          </p:cNvPicPr>
          <p:nvPr>
            <p:custDataLst>
              <p:tags r:id="rId14"/>
            </p:custDataLst>
          </p:nvPr>
        </p:nvPicPr>
        <p:blipFill>
          <a:blip r:embed="rId23">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0295847" y="4911315"/>
            <a:ext cx="487680" cy="487680"/>
          </a:xfrm>
          <a:prstGeom prst="rect">
            <a:avLst/>
          </a:prstGeom>
        </p:spPr>
      </p:pic>
      <p:pic>
        <p:nvPicPr>
          <p:cNvPr id="4" name="图片 3">
            <a:extLst>
              <a:ext uri="{FF2B5EF4-FFF2-40B4-BE49-F238E27FC236}">
                <a16:creationId xmlns:a16="http://schemas.microsoft.com/office/drawing/2014/main" id="{E6EAF5D8-EC1C-409F-830C-E979ECFE0C57}"/>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599503" y="2643998"/>
            <a:ext cx="2674323" cy="2419728"/>
          </a:xfrm>
          <a:prstGeom prst="rect">
            <a:avLst/>
          </a:prstGeom>
        </p:spPr>
      </p:pic>
    </p:spTree>
    <p:extLst>
      <p:ext uri="{BB962C8B-B14F-4D97-AF65-F5344CB8AC3E}">
        <p14:creationId xmlns:p14="http://schemas.microsoft.com/office/powerpoint/2010/main" val="308188221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barn(inVertical)">
                                      <p:cBhvr>
                                        <p:cTn id="14" dur="500"/>
                                        <p:tgtEl>
                                          <p:spTgt spid="28"/>
                                        </p:tgtEl>
                                      </p:cBhvr>
                                    </p:animEffect>
                                  </p:childTnLst>
                                </p:cTn>
                              </p:par>
                            </p:childTnLst>
                          </p:cTn>
                        </p:par>
                        <p:par>
                          <p:cTn id="15" fill="hold">
                            <p:stCondLst>
                              <p:cond delay="1000"/>
                            </p:stCondLst>
                            <p:childTnLst>
                              <p:par>
                                <p:cTn id="16" presetID="16" presetClass="entr" presetSubtype="21"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barn(inVertical)">
                                      <p:cBhvr>
                                        <p:cTn id="18" dur="500"/>
                                        <p:tgtEl>
                                          <p:spTgt spid="12"/>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childTnLst>
                          </p:cTn>
                        </p:par>
                        <p:par>
                          <p:cTn id="23" fill="hold">
                            <p:stCondLst>
                              <p:cond delay="2000"/>
                            </p:stCondLst>
                            <p:childTnLst>
                              <p:par>
                                <p:cTn id="24" presetID="16" presetClass="entr" presetSubtype="21" fill="hold" grpId="0" nodeType="after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barn(inVertical)">
                                      <p:cBhvr>
                                        <p:cTn id="26" dur="500"/>
                                        <p:tgtEl>
                                          <p:spTgt spid="22"/>
                                        </p:tgtEl>
                                      </p:cBhvr>
                                    </p:animEffect>
                                  </p:childTnLst>
                                </p:cTn>
                              </p:par>
                            </p:childTnLst>
                          </p:cTn>
                        </p:par>
                        <p:par>
                          <p:cTn id="27" fill="hold">
                            <p:stCondLst>
                              <p:cond delay="2500"/>
                            </p:stCondLst>
                            <p:childTnLst>
                              <p:par>
                                <p:cTn id="28" presetID="16" presetClass="entr" presetSubtype="21"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barn(inVertical)">
                                      <p:cBhvr>
                                        <p:cTn id="30" dur="500"/>
                                        <p:tgtEl>
                                          <p:spTgt spid="24"/>
                                        </p:tgtEl>
                                      </p:cBhvr>
                                    </p:animEffect>
                                  </p:childTnLst>
                                </p:cTn>
                              </p:par>
                            </p:childTnLst>
                          </p:cTn>
                        </p:par>
                        <p:par>
                          <p:cTn id="31" fill="hold">
                            <p:stCondLst>
                              <p:cond delay="3000"/>
                            </p:stCondLst>
                            <p:childTnLst>
                              <p:par>
                                <p:cTn id="32" presetID="16" presetClass="entr" presetSubtype="21" fill="hold" grpId="0" nodeType="after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barn(inVertical)">
                                      <p:cBhvr>
                                        <p:cTn id="34" dur="500"/>
                                        <p:tgtEl>
                                          <p:spTgt spid="26"/>
                                        </p:tgtEl>
                                      </p:cBhvr>
                                    </p:animEffect>
                                  </p:childTnLst>
                                </p:cTn>
                              </p:par>
                            </p:childTnLst>
                          </p:cTn>
                        </p:par>
                        <p:par>
                          <p:cTn id="35" fill="hold">
                            <p:stCondLst>
                              <p:cond delay="3500"/>
                            </p:stCondLst>
                            <p:childTnLst>
                              <p:par>
                                <p:cTn id="36" presetID="16" presetClass="entr" presetSubtype="21" fill="hold" nodeType="after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barn(inVertical)">
                                      <p:cBhvr>
                                        <p:cTn id="38" dur="500"/>
                                        <p:tgtEl>
                                          <p:spTgt spid="32"/>
                                        </p:tgtEl>
                                      </p:cBhvr>
                                    </p:animEffect>
                                  </p:childTnLst>
                                </p:cTn>
                              </p:par>
                            </p:childTnLst>
                          </p:cTn>
                        </p:par>
                        <p:par>
                          <p:cTn id="39" fill="hold">
                            <p:stCondLst>
                              <p:cond delay="4000"/>
                            </p:stCondLst>
                            <p:childTnLst>
                              <p:par>
                                <p:cTn id="40" presetID="16" presetClass="entr" presetSubtype="21"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barn(inVertical)">
                                      <p:cBhvr>
                                        <p:cTn id="42" dur="500"/>
                                        <p:tgtEl>
                                          <p:spTgt spid="34"/>
                                        </p:tgtEl>
                                      </p:cBhvr>
                                    </p:animEffect>
                                  </p:childTnLst>
                                </p:cTn>
                              </p:par>
                            </p:childTnLst>
                          </p:cTn>
                        </p:par>
                        <p:par>
                          <p:cTn id="43" fill="hold">
                            <p:stCondLst>
                              <p:cond delay="4500"/>
                            </p:stCondLst>
                            <p:childTnLst>
                              <p:par>
                                <p:cTn id="44" presetID="16" presetClass="entr" presetSubtype="21" fill="hold" nodeType="after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barn(inVertical)">
                                      <p:cBhvr>
                                        <p:cTn id="46" dur="500"/>
                                        <p:tgtEl>
                                          <p:spTgt spid="36"/>
                                        </p:tgtEl>
                                      </p:cBhvr>
                                    </p:animEffect>
                                  </p:childTnLst>
                                </p:cTn>
                              </p:par>
                            </p:childTnLst>
                          </p:cTn>
                        </p:par>
                        <p:par>
                          <p:cTn id="47" fill="hold">
                            <p:stCondLst>
                              <p:cond delay="5000"/>
                            </p:stCondLst>
                            <p:childTnLst>
                              <p:par>
                                <p:cTn id="48" presetID="16" presetClass="entr" presetSubtype="21" fill="hold" nodeType="after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barn(inVertical)">
                                      <p:cBhvr>
                                        <p:cTn id="5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p:bldP spid="13" grpId="0" animBg="1"/>
      <p:bldP spid="22" grpId="0" animBg="1"/>
      <p:bldP spid="24" grpId="0" animBg="1"/>
      <p:bldP spid="26" grpId="0" animBg="1"/>
      <p:bldP spid="2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52">
            <a:extLst>
              <a:ext uri="{FF2B5EF4-FFF2-40B4-BE49-F238E27FC236}">
                <a16:creationId xmlns:a16="http://schemas.microsoft.com/office/drawing/2014/main" id="{6FFBF5F1-A63D-4E01-B0D3-B0E15E7218C1}"/>
              </a:ext>
            </a:extLst>
          </p:cNvPr>
          <p:cNvSpPr txBox="1"/>
          <p:nvPr>
            <p:custDataLst>
              <p:tags r:id="rId1"/>
            </p:custDataLst>
          </p:nvPr>
        </p:nvSpPr>
        <p:spPr>
          <a:xfrm>
            <a:off x="4246970" y="1392969"/>
            <a:ext cx="1267876"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第</a:t>
            </a:r>
          </a:p>
        </p:txBody>
      </p:sp>
      <p:sp>
        <p:nvSpPr>
          <p:cNvPr id="3" name="PA-1022153">
            <a:extLst>
              <a:ext uri="{FF2B5EF4-FFF2-40B4-BE49-F238E27FC236}">
                <a16:creationId xmlns:a16="http://schemas.microsoft.com/office/drawing/2014/main" id="{AA98A004-975C-41CC-930B-410B91C0FA57}"/>
              </a:ext>
            </a:extLst>
          </p:cNvPr>
          <p:cNvSpPr txBox="1"/>
          <p:nvPr>
            <p:custDataLst>
              <p:tags r:id="rId2"/>
            </p:custDataLst>
          </p:nvPr>
        </p:nvSpPr>
        <p:spPr>
          <a:xfrm>
            <a:off x="6743246" y="1392969"/>
            <a:ext cx="1152128"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章</a:t>
            </a:r>
          </a:p>
        </p:txBody>
      </p:sp>
      <p:sp>
        <p:nvSpPr>
          <p:cNvPr id="5" name="PA-1022154">
            <a:extLst>
              <a:ext uri="{FF2B5EF4-FFF2-40B4-BE49-F238E27FC236}">
                <a16:creationId xmlns:a16="http://schemas.microsoft.com/office/drawing/2014/main" id="{5219222F-61C7-45A6-8465-9D6A1865B8F8}"/>
              </a:ext>
            </a:extLst>
          </p:cNvPr>
          <p:cNvSpPr/>
          <p:nvPr>
            <p:custDataLst>
              <p:tags r:id="rId3"/>
            </p:custDataLst>
          </p:nvPr>
        </p:nvSpPr>
        <p:spPr>
          <a:xfrm>
            <a:off x="5448000" y="1205412"/>
            <a:ext cx="1296000" cy="1296000"/>
          </a:xfrm>
          <a:prstGeom prst="ellipse">
            <a:avLst/>
          </a:prstGeom>
          <a:solidFill>
            <a:srgbClr val="C00000"/>
          </a:solidFill>
          <a:ln w="25400" cap="flat" cmpd="sng" algn="ctr">
            <a:noFill/>
            <a:prstDash val="solid"/>
          </a:ln>
          <a:effectLst/>
        </p:spPr>
        <p:txBody>
          <a:bodyPr rtlCol="0" anchor="ctr"/>
          <a:lstStyle/>
          <a:p>
            <a:pPr algn="ctr" defTabSz="1218565">
              <a:defRPr/>
            </a:pPr>
            <a:r>
              <a:rPr lang="zh-CN" altLang="en-US" sz="3600" kern="0" dirty="0">
                <a:solidFill>
                  <a:schemeClr val="bg1"/>
                </a:solidFill>
                <a:latin typeface="思源黑体 CN Bold" panose="020B0800000000000000" pitchFamily="34" charset="-122"/>
                <a:ea typeface="思源黑体 CN Bold" panose="020B0800000000000000" pitchFamily="34" charset="-122"/>
              </a:rPr>
              <a:t>肆</a:t>
            </a:r>
          </a:p>
        </p:txBody>
      </p:sp>
      <p:sp>
        <p:nvSpPr>
          <p:cNvPr id="8" name="PA-1022155">
            <a:extLst>
              <a:ext uri="{FF2B5EF4-FFF2-40B4-BE49-F238E27FC236}">
                <a16:creationId xmlns:a16="http://schemas.microsoft.com/office/drawing/2014/main" id="{F61A981B-0743-4294-A135-70EDE58B214D}"/>
              </a:ext>
            </a:extLst>
          </p:cNvPr>
          <p:cNvSpPr/>
          <p:nvPr>
            <p:custDataLst>
              <p:tags r:id="rId4"/>
            </p:custDataLst>
          </p:nvPr>
        </p:nvSpPr>
        <p:spPr>
          <a:xfrm>
            <a:off x="2988793" y="2837689"/>
            <a:ext cx="6240000" cy="864000"/>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bg1"/>
                </a:solidFill>
                <a:latin typeface="思源黑体 CN Bold" panose="020B0800000000000000" pitchFamily="34" charset="-122"/>
                <a:ea typeface="思源黑体 CN Bold" panose="020B0800000000000000" pitchFamily="34" charset="-122"/>
                <a:sym typeface="+mn-lt"/>
              </a:rPr>
              <a:t>铭记历史勿忘国耻</a:t>
            </a:r>
          </a:p>
        </p:txBody>
      </p:sp>
      <p:sp>
        <p:nvSpPr>
          <p:cNvPr id="14" name="PA-1022156">
            <a:extLst>
              <a:ext uri="{FF2B5EF4-FFF2-40B4-BE49-F238E27FC236}">
                <a16:creationId xmlns:a16="http://schemas.microsoft.com/office/drawing/2014/main" id="{DD9B2F64-4CD5-423A-B0E2-5CC47D35478E}"/>
              </a:ext>
            </a:extLst>
          </p:cNvPr>
          <p:cNvSpPr>
            <a:spLocks noChangeArrowheads="1"/>
          </p:cNvSpPr>
          <p:nvPr>
            <p:custDataLst>
              <p:tags r:id="rId5"/>
            </p:custDataLst>
          </p:nvPr>
        </p:nvSpPr>
        <p:spPr bwMode="auto">
          <a:xfrm>
            <a:off x="3345521" y="3974351"/>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铁道“守备队”炸毁沈阳柳条湖附近日本修筑的南满铁路路轨，并栽赃嫁祸于中国军队。日军以此为借口，炮轰沈阳北大营，是为“九一八事变”。</a:t>
            </a:r>
          </a:p>
        </p:txBody>
      </p:sp>
    </p:spTree>
    <p:extLst>
      <p:ext uri="{BB962C8B-B14F-4D97-AF65-F5344CB8AC3E}">
        <p14:creationId xmlns:p14="http://schemas.microsoft.com/office/powerpoint/2010/main" val="332681128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animBg="1"/>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4093544"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铭记历史勿忘国耻</a:t>
            </a:r>
          </a:p>
        </p:txBody>
      </p:sp>
      <p:grpSp>
        <p:nvGrpSpPr>
          <p:cNvPr id="6" name="PA-10222">
            <a:extLst>
              <a:ext uri="{FF2B5EF4-FFF2-40B4-BE49-F238E27FC236}">
                <a16:creationId xmlns:a16="http://schemas.microsoft.com/office/drawing/2014/main" id="{59C26578-22EE-4651-8D5A-4AE5BF57E556}"/>
              </a:ext>
            </a:extLst>
          </p:cNvPr>
          <p:cNvGrpSpPr/>
          <p:nvPr>
            <p:custDataLst>
              <p:tags r:id="rId2"/>
            </p:custDataLst>
          </p:nvPr>
        </p:nvGrpSpPr>
        <p:grpSpPr>
          <a:xfrm>
            <a:off x="674688" y="1618029"/>
            <a:ext cx="10845800" cy="727223"/>
            <a:chOff x="674688" y="1826748"/>
            <a:chExt cx="10845800" cy="727223"/>
          </a:xfrm>
          <a:solidFill>
            <a:schemeClr val="accent2"/>
          </a:solidFill>
        </p:grpSpPr>
        <p:sp>
          <p:nvSpPr>
            <p:cNvPr id="7" name="PA-ïslîdé">
              <a:extLst>
                <a:ext uri="{FF2B5EF4-FFF2-40B4-BE49-F238E27FC236}">
                  <a16:creationId xmlns:a16="http://schemas.microsoft.com/office/drawing/2014/main" id="{2834FF70-47F8-4758-8E0D-17E8919BA193}"/>
                </a:ext>
              </a:extLst>
            </p:cNvPr>
            <p:cNvSpPr/>
            <p:nvPr>
              <p:custDataLst>
                <p:tags r:id="rId5"/>
              </p:custDataLst>
            </p:nvPr>
          </p:nvSpPr>
          <p:spPr>
            <a:xfrm flipV="1">
              <a:off x="5837005" y="2175289"/>
              <a:ext cx="521167" cy="378682"/>
            </a:xfrm>
            <a:prstGeom prst="triangle">
              <a:avLst/>
            </a:prstGeom>
            <a:solidFill>
              <a:srgbClr val="C00000"/>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40000" lnSpcReduction="20000"/>
            </a:bodyPr>
            <a:lstStyle/>
            <a:p>
              <a:pPr algn="ctr" defTabSz="913765"/>
              <a:endParaRPr lang="zh-CN" altLang="en-US" sz="2000" b="1" i="1">
                <a:solidFill>
                  <a:schemeClr val="tx1"/>
                </a:solidFill>
                <a:latin typeface="思源黑体 CN Bold" panose="020B0800000000000000" pitchFamily="34" charset="-122"/>
                <a:ea typeface="思源黑体 CN Bold" panose="020B0800000000000000" pitchFamily="34" charset="-122"/>
              </a:endParaRPr>
            </a:p>
          </p:txBody>
        </p:sp>
        <p:sp>
          <p:nvSpPr>
            <p:cNvPr id="8" name="PA-îSľíde">
              <a:extLst>
                <a:ext uri="{FF2B5EF4-FFF2-40B4-BE49-F238E27FC236}">
                  <a16:creationId xmlns:a16="http://schemas.microsoft.com/office/drawing/2014/main" id="{C83161AD-9D18-4617-8AE0-DB793F29F208}"/>
                </a:ext>
              </a:extLst>
            </p:cNvPr>
            <p:cNvSpPr/>
            <p:nvPr>
              <p:custDataLst>
                <p:tags r:id="rId6"/>
              </p:custDataLst>
            </p:nvPr>
          </p:nvSpPr>
          <p:spPr>
            <a:xfrm>
              <a:off x="674688" y="1826748"/>
              <a:ext cx="10845800" cy="519952"/>
            </a:xfrm>
            <a:prstGeom prst="roundRect">
              <a:avLst>
                <a:gd name="adj" fmla="val 50000"/>
              </a:avLst>
            </a:prstGeom>
            <a:solidFill>
              <a:srgbClr val="C00000"/>
            </a:solidFill>
            <a:ln w="3175">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lnSpcReduction="10000"/>
            </a:bodyPr>
            <a:lstStyle/>
            <a:p>
              <a:pPr algn="ctr"/>
              <a:r>
                <a:rPr lang="zh-CN" altLang="en-US" sz="2000" b="1" spc="600" dirty="0">
                  <a:latin typeface="思源黑体 CN Bold" panose="020B0800000000000000" pitchFamily="34" charset="-122"/>
                  <a:ea typeface="思源黑体 CN Bold" panose="020B0800000000000000" pitchFamily="34" charset="-122"/>
                </a:rPr>
                <a:t>整整</a:t>
              </a:r>
              <a:r>
                <a:rPr lang="en-US" altLang="zh-CN" sz="2000" b="1" spc="600" dirty="0">
                  <a:latin typeface="思源黑体 CN Bold" panose="020B0800000000000000" pitchFamily="34" charset="-122"/>
                  <a:ea typeface="思源黑体 CN Bold" panose="020B0800000000000000" pitchFamily="34" charset="-122"/>
                </a:rPr>
                <a:t>88</a:t>
              </a:r>
              <a:r>
                <a:rPr lang="zh-CN" altLang="en-US" sz="2000" b="1" spc="600" dirty="0">
                  <a:latin typeface="思源黑体 CN Bold" panose="020B0800000000000000" pitchFamily="34" charset="-122"/>
                  <a:ea typeface="思源黑体 CN Bold" panose="020B0800000000000000" pitchFamily="34" charset="-122"/>
                </a:rPr>
                <a:t>年过去，仇恨不曾生长，记忆同样无法泯灭</a:t>
              </a:r>
            </a:p>
          </p:txBody>
        </p:sp>
      </p:grpSp>
      <p:sp>
        <p:nvSpPr>
          <p:cNvPr id="9" name="PA-10223">
            <a:extLst>
              <a:ext uri="{FF2B5EF4-FFF2-40B4-BE49-F238E27FC236}">
                <a16:creationId xmlns:a16="http://schemas.microsoft.com/office/drawing/2014/main" id="{10EBA488-7891-45E2-B1AB-480F67074EBC}"/>
              </a:ext>
            </a:extLst>
          </p:cNvPr>
          <p:cNvSpPr/>
          <p:nvPr>
            <p:custDataLst>
              <p:tags r:id="rId3"/>
            </p:custDataLst>
          </p:nvPr>
        </p:nvSpPr>
        <p:spPr>
          <a:xfrm>
            <a:off x="671512" y="2458282"/>
            <a:ext cx="10845800" cy="2918788"/>
          </a:xfrm>
          <a:prstGeom prst="roundRect">
            <a:avLst>
              <a:gd name="adj" fmla="val 12176"/>
            </a:avLst>
          </a:prstGeom>
          <a:noFill/>
          <a:ln w="19050">
            <a:solidFill>
              <a:srgbClr val="C00000"/>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2000" b="1" i="1">
              <a:solidFill>
                <a:schemeClr val="tx1"/>
              </a:solidFill>
            </a:endParaRPr>
          </a:p>
        </p:txBody>
      </p:sp>
      <p:sp>
        <p:nvSpPr>
          <p:cNvPr id="10" name="PA-10224">
            <a:extLst>
              <a:ext uri="{FF2B5EF4-FFF2-40B4-BE49-F238E27FC236}">
                <a16:creationId xmlns:a16="http://schemas.microsoft.com/office/drawing/2014/main" id="{FA402DBF-76CD-440A-A304-08D188C0F9AE}"/>
              </a:ext>
            </a:extLst>
          </p:cNvPr>
          <p:cNvSpPr/>
          <p:nvPr>
            <p:custDataLst>
              <p:tags r:id="rId4"/>
            </p:custDataLst>
          </p:nvPr>
        </p:nvSpPr>
        <p:spPr>
          <a:xfrm>
            <a:off x="858519" y="2914805"/>
            <a:ext cx="10332941" cy="2059988"/>
          </a:xfrm>
          <a:prstGeom prst="rect">
            <a:avLst/>
          </a:prstGeom>
        </p:spPr>
        <p:txBody>
          <a:bodyPr wrap="square">
            <a:spAutoFit/>
          </a:bodyPr>
          <a:lstStyle/>
          <a:p>
            <a:pPr algn="just">
              <a:lnSpc>
                <a:spcPct val="130000"/>
              </a:lnSpc>
            </a:pPr>
            <a:r>
              <a:rPr lang="zh-CN" altLang="en-US" sz="2000" dirty="0">
                <a:latin typeface="思源黑体 CN Medium" panose="020B0600000000000000" pitchFamily="34" charset="-122"/>
                <a:ea typeface="思源黑体 CN Medium" panose="020B0600000000000000" pitchFamily="34" charset="-122"/>
              </a:rPr>
              <a:t>中国人民纪念那段历史，就是要警示和鞭策自己：只有国家强盛，才能彻底避免任人宰割的命运；只有民族团结，才能凝聚成战胜一切困难的力量。 </a:t>
            </a:r>
          </a:p>
          <a:p>
            <a:pPr algn="just">
              <a:lnSpc>
                <a:spcPct val="130000"/>
              </a:lnSpc>
            </a:pPr>
            <a:r>
              <a:rPr lang="zh-CN" altLang="en-US" sz="2000" dirty="0">
                <a:latin typeface="思源黑体 CN Medium" panose="020B0600000000000000" pitchFamily="34" charset="-122"/>
                <a:ea typeface="思源黑体 CN Medium" panose="020B0600000000000000" pitchFamily="34" charset="-122"/>
              </a:rPr>
              <a:t>日军侵华不仅极大伤害了中国人民，也让日本人民深受其害。中国社会科学院近代史研究所所长步平说，直至今日，日本国内仍有否认侵略甚至为军国主义复辟的杂音不时传来，这让包括日本人民在内的全世界珍爱和平的人民深感担忧。 </a:t>
            </a:r>
          </a:p>
        </p:txBody>
      </p:sp>
    </p:spTree>
    <p:extLst>
      <p:ext uri="{BB962C8B-B14F-4D97-AF65-F5344CB8AC3E}">
        <p14:creationId xmlns:p14="http://schemas.microsoft.com/office/powerpoint/2010/main" val="368491578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750"/>
                                        <p:tgtEl>
                                          <p:spTgt spid="6"/>
                                        </p:tgtEl>
                                      </p:cBhvr>
                                    </p:animEffect>
                                    <p:anim calcmode="lin" valueType="num">
                                      <p:cBhvr>
                                        <p:cTn id="8" dur="750" fill="hold"/>
                                        <p:tgtEl>
                                          <p:spTgt spid="6"/>
                                        </p:tgtEl>
                                        <p:attrNameLst>
                                          <p:attrName>ppt_x</p:attrName>
                                        </p:attrNameLst>
                                      </p:cBhvr>
                                      <p:tavLst>
                                        <p:tav tm="0">
                                          <p:val>
                                            <p:strVal val="#ppt_x"/>
                                          </p:val>
                                        </p:tav>
                                        <p:tav tm="100000">
                                          <p:val>
                                            <p:strVal val="#ppt_x"/>
                                          </p:val>
                                        </p:tav>
                                      </p:tavLst>
                                    </p:anim>
                                    <p:anim calcmode="lin" valueType="num">
                                      <p:cBhvr>
                                        <p:cTn id="9" dur="75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750"/>
                                        <p:tgtEl>
                                          <p:spTgt spid="9"/>
                                        </p:tgtEl>
                                      </p:cBhvr>
                                    </p:animEffect>
                                    <p:anim calcmode="lin" valueType="num">
                                      <p:cBhvr>
                                        <p:cTn id="14" dur="750" fill="hold"/>
                                        <p:tgtEl>
                                          <p:spTgt spid="9"/>
                                        </p:tgtEl>
                                        <p:attrNameLst>
                                          <p:attrName>ppt_x</p:attrName>
                                        </p:attrNameLst>
                                      </p:cBhvr>
                                      <p:tavLst>
                                        <p:tav tm="0">
                                          <p:val>
                                            <p:strVal val="#ppt_x"/>
                                          </p:val>
                                        </p:tav>
                                        <p:tav tm="100000">
                                          <p:val>
                                            <p:strVal val="#ppt_x"/>
                                          </p:val>
                                        </p:tav>
                                      </p:tavLst>
                                    </p:anim>
                                    <p:anim calcmode="lin" valueType="num">
                                      <p:cBhvr>
                                        <p:cTn id="15" dur="75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1" presetClass="entr" presetSubtype="1"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157">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4888674"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铭记历史勿忘国耻</a:t>
            </a:r>
          </a:p>
        </p:txBody>
      </p:sp>
      <p:sp>
        <p:nvSpPr>
          <p:cNvPr id="13" name="PA-1022159">
            <a:extLst>
              <a:ext uri="{FF2B5EF4-FFF2-40B4-BE49-F238E27FC236}">
                <a16:creationId xmlns:a16="http://schemas.microsoft.com/office/drawing/2014/main" id="{D1F7CC30-C227-4949-AB84-DF6059E204B4}"/>
              </a:ext>
            </a:extLst>
          </p:cNvPr>
          <p:cNvSpPr/>
          <p:nvPr>
            <p:custDataLst>
              <p:tags r:id="rId2"/>
            </p:custDataLst>
          </p:nvPr>
        </p:nvSpPr>
        <p:spPr>
          <a:xfrm>
            <a:off x="4854592" y="2148251"/>
            <a:ext cx="2526053" cy="369332"/>
          </a:xfrm>
          <a:prstGeom prst="rect">
            <a:avLst/>
          </a:prstGeom>
        </p:spPr>
        <p:txBody>
          <a:bodyPr vert="horz" wrap="square">
            <a:spAutoFit/>
          </a:bodyPr>
          <a:lstStyle/>
          <a:p>
            <a:pPr>
              <a:defRPr/>
            </a:pPr>
            <a:r>
              <a:rPr lang="zh-CN" altLang="en-US" b="1" dirty="0">
                <a:solidFill>
                  <a:srgbClr val="C00000"/>
                </a:solidFill>
                <a:latin typeface="思源黑体 CN Bold" panose="020B0800000000000000" pitchFamily="34" charset="-122"/>
                <a:ea typeface="思源黑体 CN Bold" panose="020B0800000000000000" pitchFamily="34" charset="-122"/>
                <a:sym typeface="字魂58号-创中黑" panose="00000500000000000000" pitchFamily="2" charset="-122"/>
              </a:rPr>
              <a:t>今天的中国</a:t>
            </a:r>
          </a:p>
        </p:txBody>
      </p:sp>
      <p:sp>
        <p:nvSpPr>
          <p:cNvPr id="14" name="PA-1022160"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71B56AF0-5DE9-4ACD-B0CF-B004EB21C93F}"/>
              </a:ext>
            </a:extLst>
          </p:cNvPr>
          <p:cNvSpPr/>
          <p:nvPr>
            <p:custDataLst>
              <p:tags r:id="rId3"/>
            </p:custDataLst>
          </p:nvPr>
        </p:nvSpPr>
        <p:spPr>
          <a:xfrm>
            <a:off x="4854592" y="2592246"/>
            <a:ext cx="4736289" cy="783228"/>
          </a:xfrm>
          <a:prstGeom prst="rect">
            <a:avLst/>
          </a:prstGeom>
        </p:spPr>
        <p:txBody>
          <a:bodyPr wrap="square">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字魂58号-创中黑" panose="00000500000000000000" pitchFamily="2" charset="-122"/>
              </a:rPr>
              <a:t>再不会让人随意欺辱，然而</a:t>
            </a:r>
            <a:r>
              <a:rPr lang="en-US" altLang="zh-CN" dirty="0">
                <a:latin typeface="思源黑体 CN Medium" panose="020B0600000000000000" pitchFamily="34" charset="-122"/>
                <a:ea typeface="思源黑体 CN Medium" panose="020B0600000000000000" pitchFamily="34" charset="-122"/>
                <a:sym typeface="字魂58号-创中黑" panose="00000500000000000000" pitchFamily="2" charset="-122"/>
              </a:rPr>
              <a:t>88</a:t>
            </a:r>
            <a:r>
              <a:rPr lang="zh-CN" altLang="en-US" dirty="0">
                <a:latin typeface="思源黑体 CN Medium" panose="020B0600000000000000" pitchFamily="34" charset="-122"/>
                <a:ea typeface="思源黑体 CN Medium" panose="020B0600000000000000" pitchFamily="34" charset="-122"/>
                <a:sym typeface="字魂58号-创中黑" panose="00000500000000000000" pitchFamily="2" charset="-122"/>
              </a:rPr>
              <a:t>年前的历史依然具有现实而又深远的意义。 </a:t>
            </a:r>
          </a:p>
        </p:txBody>
      </p:sp>
      <p:sp>
        <p:nvSpPr>
          <p:cNvPr id="28" name="PA-1022161">
            <a:extLst>
              <a:ext uri="{FF2B5EF4-FFF2-40B4-BE49-F238E27FC236}">
                <a16:creationId xmlns:a16="http://schemas.microsoft.com/office/drawing/2014/main" id="{CB0577DD-6667-4640-AE9E-B75516D5DD7B}"/>
              </a:ext>
            </a:extLst>
          </p:cNvPr>
          <p:cNvSpPr/>
          <p:nvPr>
            <p:custDataLst>
              <p:tags r:id="rId4"/>
            </p:custDataLst>
          </p:nvPr>
        </p:nvSpPr>
        <p:spPr>
          <a:xfrm>
            <a:off x="4854592" y="3765198"/>
            <a:ext cx="3210181" cy="369332"/>
          </a:xfrm>
          <a:prstGeom prst="rect">
            <a:avLst/>
          </a:prstGeom>
        </p:spPr>
        <p:txBody>
          <a:bodyPr vert="horz" wrap="square">
            <a:spAutoFit/>
          </a:bodyPr>
          <a:lstStyle/>
          <a:p>
            <a:pPr>
              <a:defRPr/>
            </a:pPr>
            <a:r>
              <a:rPr lang="zh-CN" altLang="en-US" b="1" dirty="0">
                <a:solidFill>
                  <a:srgbClr val="C00000"/>
                </a:solidFill>
                <a:latin typeface="思源黑体 CN Bold" panose="020B0800000000000000" pitchFamily="34" charset="-122"/>
                <a:ea typeface="思源黑体 CN Bold" panose="020B0800000000000000" pitchFamily="34" charset="-122"/>
                <a:sym typeface="字魂58号-创中黑" panose="00000500000000000000" pitchFamily="2" charset="-122"/>
              </a:rPr>
              <a:t>抗日战争纪念馆</a:t>
            </a:r>
          </a:p>
        </p:txBody>
      </p:sp>
      <p:sp>
        <p:nvSpPr>
          <p:cNvPr id="29" name="PA-1022162" descr="e7d195523061f1c0205959036996ad55c215b892a7aac5c0B9ADEF7896FB48F2EF97163A2DE1401E1875DEDC438B7864AD24CA23553DBBBD975DAF4CAD4A2592689FFB6CEE59FFA55B2702D0E5EE29CDDE744B5A58D848E290B0F3363EEEFF85AEACDB2C4783B3CFD20D9E72AC2F528B09A88B84C6E73CDEC5D6CB26D43C2398027A14BE9DBFE415">
            <a:extLst>
              <a:ext uri="{FF2B5EF4-FFF2-40B4-BE49-F238E27FC236}">
                <a16:creationId xmlns:a16="http://schemas.microsoft.com/office/drawing/2014/main" id="{C4F2A94A-78E5-4141-8752-43ED1FDC6913}"/>
              </a:ext>
            </a:extLst>
          </p:cNvPr>
          <p:cNvSpPr/>
          <p:nvPr>
            <p:custDataLst>
              <p:tags r:id="rId5"/>
            </p:custDataLst>
          </p:nvPr>
        </p:nvSpPr>
        <p:spPr>
          <a:xfrm>
            <a:off x="4854592" y="4209193"/>
            <a:ext cx="4736289" cy="783228"/>
          </a:xfrm>
          <a:prstGeom prst="rect">
            <a:avLst/>
          </a:prstGeom>
        </p:spPr>
        <p:txBody>
          <a:bodyPr wrap="square">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字魂58号-创中黑" panose="00000500000000000000" pitchFamily="2" charset="-122"/>
              </a:rPr>
              <a:t>的警钟长鸣在卢沟桥畔，也长鸣在每个中国人的心中。 </a:t>
            </a:r>
          </a:p>
        </p:txBody>
      </p:sp>
      <p:sp>
        <p:nvSpPr>
          <p:cNvPr id="36" name="PA-1022165">
            <a:extLst>
              <a:ext uri="{FF2B5EF4-FFF2-40B4-BE49-F238E27FC236}">
                <a16:creationId xmlns:a16="http://schemas.microsoft.com/office/drawing/2014/main" id="{57630B35-5319-4150-ACF8-284FFA326AED}"/>
              </a:ext>
            </a:extLst>
          </p:cNvPr>
          <p:cNvSpPr/>
          <p:nvPr>
            <p:custDataLst>
              <p:tags r:id="rId6"/>
            </p:custDataLst>
          </p:nvPr>
        </p:nvSpPr>
        <p:spPr>
          <a:xfrm>
            <a:off x="10138608" y="2148251"/>
            <a:ext cx="1744927" cy="2910766"/>
          </a:xfrm>
          <a:prstGeom prst="roundRect">
            <a:avLst>
              <a:gd name="adj" fmla="val 6264"/>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prstClr val="white"/>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6" name="PA-1022166">
            <a:extLst>
              <a:ext uri="{FF2B5EF4-FFF2-40B4-BE49-F238E27FC236}">
                <a16:creationId xmlns:a16="http://schemas.microsoft.com/office/drawing/2014/main" id="{2AB79BF4-579C-4893-9CF5-44EA52F1D3EE}"/>
              </a:ext>
            </a:extLst>
          </p:cNvPr>
          <p:cNvSpPr/>
          <p:nvPr>
            <p:custDataLst>
              <p:tags r:id="rId7"/>
            </p:custDataLst>
          </p:nvPr>
        </p:nvSpPr>
        <p:spPr>
          <a:xfrm>
            <a:off x="9713830" y="1924730"/>
            <a:ext cx="2231390" cy="3265094"/>
          </a:xfrm>
          <a:prstGeom prst="roundRect">
            <a:avLst>
              <a:gd name="adj" fmla="val 6264"/>
            </a:avLst>
          </a:prstGeom>
          <a:solidFill>
            <a:srgbClr val="C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prstClr val="white"/>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p:txBody>
      </p:sp>
      <p:sp>
        <p:nvSpPr>
          <p:cNvPr id="7" name="PA-1022167">
            <a:extLst>
              <a:ext uri="{FF2B5EF4-FFF2-40B4-BE49-F238E27FC236}">
                <a16:creationId xmlns:a16="http://schemas.microsoft.com/office/drawing/2014/main" id="{AF603387-8E59-4663-ADCE-C986A0FAD581}"/>
              </a:ext>
            </a:extLst>
          </p:cNvPr>
          <p:cNvSpPr/>
          <p:nvPr>
            <p:custDataLst>
              <p:tags r:id="rId8"/>
            </p:custDataLst>
          </p:nvPr>
        </p:nvSpPr>
        <p:spPr>
          <a:xfrm>
            <a:off x="10426295" y="2438799"/>
            <a:ext cx="1169551" cy="1977723"/>
          </a:xfrm>
          <a:prstGeom prst="rect">
            <a:avLst/>
          </a:prstGeom>
          <a:effectLst/>
        </p:spPr>
        <p:txBody>
          <a:bodyPr vert="eaVert" wrap="square">
            <a:spAutoFit/>
          </a:bodyPr>
          <a:lstStyle/>
          <a:p>
            <a:pPr marL="0" lvl="1" algn="ctr"/>
            <a:r>
              <a:rPr lang="zh-CN" altLang="en-US" sz="3200" dirty="0">
                <a:solidFill>
                  <a:prstClr val="white"/>
                </a:solidFill>
                <a:latin typeface="思源黑体 CN Bold" panose="020B0800000000000000" pitchFamily="34" charset="-122"/>
                <a:ea typeface="思源黑体 CN Bold" panose="020B0800000000000000" pitchFamily="34" charset="-122"/>
                <a:sym typeface="字魂58号-创中黑" panose="00000500000000000000" pitchFamily="2" charset="-122"/>
              </a:rPr>
              <a:t>铭记历史</a:t>
            </a:r>
            <a:endParaRPr lang="en-US" altLang="zh-CN" sz="3200" dirty="0">
              <a:solidFill>
                <a:prstClr val="white"/>
              </a:solidFill>
              <a:latin typeface="思源黑体 CN Bold" panose="020B0800000000000000" pitchFamily="34" charset="-122"/>
              <a:ea typeface="思源黑体 CN Bold" panose="020B0800000000000000" pitchFamily="34" charset="-122"/>
              <a:sym typeface="字魂58号-创中黑" panose="00000500000000000000" pitchFamily="2" charset="-122"/>
            </a:endParaRPr>
          </a:p>
          <a:p>
            <a:pPr marL="0" lvl="1" algn="ctr"/>
            <a:r>
              <a:rPr lang="zh-CN" altLang="en-US" sz="3200" dirty="0">
                <a:solidFill>
                  <a:prstClr val="white"/>
                </a:solidFill>
                <a:latin typeface="思源黑体 CN Bold" panose="020B0800000000000000" pitchFamily="34" charset="-122"/>
                <a:ea typeface="思源黑体 CN Bold" panose="020B0800000000000000" pitchFamily="34" charset="-122"/>
                <a:sym typeface="字魂58号-创中黑" panose="00000500000000000000" pitchFamily="2" charset="-122"/>
              </a:rPr>
              <a:t>勿忘国耻</a:t>
            </a:r>
          </a:p>
        </p:txBody>
      </p:sp>
      <p:sp>
        <p:nvSpPr>
          <p:cNvPr id="3" name="矩形 2">
            <a:extLst>
              <a:ext uri="{FF2B5EF4-FFF2-40B4-BE49-F238E27FC236}">
                <a16:creationId xmlns:a16="http://schemas.microsoft.com/office/drawing/2014/main" id="{CD26D2BF-453B-4898-8E19-13124F7B2FC1}"/>
              </a:ext>
            </a:extLst>
          </p:cNvPr>
          <p:cNvSpPr/>
          <p:nvPr/>
        </p:nvSpPr>
        <p:spPr>
          <a:xfrm>
            <a:off x="367541" y="1941524"/>
            <a:ext cx="11454520" cy="323164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7D44F90F-38A3-4299-AE65-010E1049258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9828" y="2724512"/>
            <a:ext cx="4242375" cy="2468590"/>
          </a:xfrm>
          <a:prstGeom prst="rect">
            <a:avLst/>
          </a:prstGeom>
        </p:spPr>
      </p:pic>
    </p:spTree>
    <p:extLst>
      <p:ext uri="{BB962C8B-B14F-4D97-AF65-F5344CB8AC3E}">
        <p14:creationId xmlns:p14="http://schemas.microsoft.com/office/powerpoint/2010/main" val="96126135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250" fill="hold"/>
                                        <p:tgtEl>
                                          <p:spTgt spid="13"/>
                                        </p:tgtEl>
                                        <p:attrNameLst>
                                          <p:attrName>ppt_w</p:attrName>
                                        </p:attrNameLst>
                                      </p:cBhvr>
                                      <p:tavLst>
                                        <p:tav tm="0">
                                          <p:val>
                                            <p:fltVal val="0"/>
                                          </p:val>
                                        </p:tav>
                                        <p:tav tm="100000">
                                          <p:val>
                                            <p:strVal val="#ppt_w"/>
                                          </p:val>
                                        </p:tav>
                                      </p:tavLst>
                                    </p:anim>
                                    <p:anim calcmode="lin" valueType="num">
                                      <p:cBhvr>
                                        <p:cTn id="8" dur="1250" fill="hold"/>
                                        <p:tgtEl>
                                          <p:spTgt spid="13"/>
                                        </p:tgtEl>
                                        <p:attrNameLst>
                                          <p:attrName>ppt_h</p:attrName>
                                        </p:attrNameLst>
                                      </p:cBhvr>
                                      <p:tavLst>
                                        <p:tav tm="0">
                                          <p:val>
                                            <p:fltVal val="0"/>
                                          </p:val>
                                        </p:tav>
                                        <p:tav tm="100000">
                                          <p:val>
                                            <p:strVal val="#ppt_h"/>
                                          </p:val>
                                        </p:tav>
                                      </p:tavLst>
                                    </p:anim>
                                    <p:animEffect transition="in" filter="fade">
                                      <p:cBhvr>
                                        <p:cTn id="9" dur="1250"/>
                                        <p:tgtEl>
                                          <p:spTgt spid="13"/>
                                        </p:tgtEl>
                                      </p:cBhvr>
                                    </p:animEffect>
                                  </p:childTnLst>
                                </p:cTn>
                              </p:par>
                            </p:childTnLst>
                          </p:cTn>
                        </p:par>
                        <p:par>
                          <p:cTn id="10" fill="hold">
                            <p:stCondLst>
                              <p:cond delay="1250"/>
                            </p:stCondLst>
                            <p:childTnLst>
                              <p:par>
                                <p:cTn id="11" presetID="22"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up)">
                                      <p:cBhvr>
                                        <p:cTn id="13" dur="1000"/>
                                        <p:tgtEl>
                                          <p:spTgt spid="14"/>
                                        </p:tgtEl>
                                      </p:cBhvr>
                                    </p:animEffect>
                                  </p:childTnLst>
                                </p:cTn>
                              </p:par>
                            </p:childTnLst>
                          </p:cTn>
                        </p:par>
                        <p:par>
                          <p:cTn id="14" fill="hold">
                            <p:stCondLst>
                              <p:cond delay="2250"/>
                            </p:stCondLst>
                            <p:childTnLst>
                              <p:par>
                                <p:cTn id="15" presetID="53" presetClass="entr" presetSubtype="16" fill="hold" grpId="0" nodeType="after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1250" fill="hold"/>
                                        <p:tgtEl>
                                          <p:spTgt spid="28"/>
                                        </p:tgtEl>
                                        <p:attrNameLst>
                                          <p:attrName>ppt_w</p:attrName>
                                        </p:attrNameLst>
                                      </p:cBhvr>
                                      <p:tavLst>
                                        <p:tav tm="0">
                                          <p:val>
                                            <p:fltVal val="0"/>
                                          </p:val>
                                        </p:tav>
                                        <p:tav tm="100000">
                                          <p:val>
                                            <p:strVal val="#ppt_w"/>
                                          </p:val>
                                        </p:tav>
                                      </p:tavLst>
                                    </p:anim>
                                    <p:anim calcmode="lin" valueType="num">
                                      <p:cBhvr>
                                        <p:cTn id="18" dur="1250" fill="hold"/>
                                        <p:tgtEl>
                                          <p:spTgt spid="28"/>
                                        </p:tgtEl>
                                        <p:attrNameLst>
                                          <p:attrName>ppt_h</p:attrName>
                                        </p:attrNameLst>
                                      </p:cBhvr>
                                      <p:tavLst>
                                        <p:tav tm="0">
                                          <p:val>
                                            <p:fltVal val="0"/>
                                          </p:val>
                                        </p:tav>
                                        <p:tav tm="100000">
                                          <p:val>
                                            <p:strVal val="#ppt_h"/>
                                          </p:val>
                                        </p:tav>
                                      </p:tavLst>
                                    </p:anim>
                                    <p:animEffect transition="in" filter="fade">
                                      <p:cBhvr>
                                        <p:cTn id="19" dur="1250"/>
                                        <p:tgtEl>
                                          <p:spTgt spid="28"/>
                                        </p:tgtEl>
                                      </p:cBhvr>
                                    </p:animEffect>
                                  </p:childTnLst>
                                </p:cTn>
                              </p:par>
                            </p:childTnLst>
                          </p:cTn>
                        </p:par>
                        <p:par>
                          <p:cTn id="20" fill="hold">
                            <p:stCondLst>
                              <p:cond delay="3500"/>
                            </p:stCondLst>
                            <p:childTnLst>
                              <p:par>
                                <p:cTn id="21" presetID="22" presetClass="entr" presetSubtype="1"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up)">
                                      <p:cBhvr>
                                        <p:cTn id="23" dur="1000"/>
                                        <p:tgtEl>
                                          <p:spTgt spid="2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down)">
                                      <p:cBhvr>
                                        <p:cTn id="28" dur="500"/>
                                        <p:tgtEl>
                                          <p:spTgt spid="36"/>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500"/>
                                        <p:tgtEl>
                                          <p:spTgt spid="6"/>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down)">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8" grpId="0"/>
      <p:bldP spid="29" grpId="0"/>
      <p:bldP spid="36" grpId="0" animBg="1"/>
      <p:bldP spid="6" grpId="0" animBg="1"/>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PA-1022168">
            <a:extLst>
              <a:ext uri="{FF2B5EF4-FFF2-40B4-BE49-F238E27FC236}">
                <a16:creationId xmlns:a16="http://schemas.microsoft.com/office/drawing/2014/main" id="{F4734C26-A513-447C-BE93-D25713EC0923}"/>
              </a:ext>
            </a:extLst>
          </p:cNvPr>
          <p:cNvGrpSpPr/>
          <p:nvPr>
            <p:custDataLst>
              <p:tags r:id="rId1"/>
            </p:custDataLst>
          </p:nvPr>
        </p:nvGrpSpPr>
        <p:grpSpPr>
          <a:xfrm>
            <a:off x="2347237" y="1052984"/>
            <a:ext cx="7497525" cy="1862048"/>
            <a:chOff x="1823244" y="862269"/>
            <a:chExt cx="7497525" cy="1862048"/>
          </a:xfrm>
        </p:grpSpPr>
        <p:sp>
          <p:nvSpPr>
            <p:cNvPr id="19" name="PA-文本框 18">
              <a:extLst>
                <a:ext uri="{FF2B5EF4-FFF2-40B4-BE49-F238E27FC236}">
                  <a16:creationId xmlns:a16="http://schemas.microsoft.com/office/drawing/2014/main" id="{057DB39D-18FE-44C1-A287-9554FC6A6823}"/>
                </a:ext>
              </a:extLst>
            </p:cNvPr>
            <p:cNvSpPr txBox="1"/>
            <p:nvPr>
              <p:custDataLst>
                <p:tags r:id="rId4"/>
              </p:custDataLst>
            </p:nvPr>
          </p:nvSpPr>
          <p:spPr>
            <a:xfrm>
              <a:off x="1823244" y="862269"/>
              <a:ext cx="1659429" cy="1862048"/>
            </a:xfrm>
            <a:prstGeom prst="rect">
              <a:avLst/>
            </a:prstGeom>
            <a:noFill/>
          </p:spPr>
          <p:txBody>
            <a:bodyPr wrap="none" rtlCol="0">
              <a:spAutoFit/>
            </a:bodyPr>
            <a:lstStyle/>
            <a:p>
              <a:pPr algn="dist"/>
              <a:r>
                <a:rPr lang="zh-CN" altLang="en-US" sz="11500" b="1" dirty="0">
                  <a:ln>
                    <a:solidFill>
                      <a:schemeClr val="bg1"/>
                    </a:solidFill>
                  </a:ln>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rPr>
                <a:t>感</a:t>
              </a:r>
            </a:p>
          </p:txBody>
        </p:sp>
        <p:sp>
          <p:nvSpPr>
            <p:cNvPr id="20" name="PA-文本框 19">
              <a:extLst>
                <a:ext uri="{FF2B5EF4-FFF2-40B4-BE49-F238E27FC236}">
                  <a16:creationId xmlns:a16="http://schemas.microsoft.com/office/drawing/2014/main" id="{C74DC7CB-CE0B-4503-A42C-86725F3CD6EC}"/>
                </a:ext>
              </a:extLst>
            </p:cNvPr>
            <p:cNvSpPr txBox="1"/>
            <p:nvPr>
              <p:custDataLst>
                <p:tags r:id="rId5"/>
              </p:custDataLst>
            </p:nvPr>
          </p:nvSpPr>
          <p:spPr>
            <a:xfrm>
              <a:off x="3769811" y="862269"/>
              <a:ext cx="1659429" cy="1862048"/>
            </a:xfrm>
            <a:prstGeom prst="rect">
              <a:avLst/>
            </a:prstGeom>
            <a:noFill/>
          </p:spPr>
          <p:txBody>
            <a:bodyPr wrap="none" rtlCol="0">
              <a:spAutoFit/>
            </a:bodyPr>
            <a:lstStyle/>
            <a:p>
              <a:pPr algn="dist"/>
              <a:r>
                <a:rPr lang="zh-CN" altLang="en-US" sz="11500" b="1" dirty="0">
                  <a:ln>
                    <a:solidFill>
                      <a:schemeClr val="bg1"/>
                    </a:solidFill>
                  </a:ln>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rPr>
                <a:t>谢</a:t>
              </a:r>
            </a:p>
          </p:txBody>
        </p:sp>
        <p:sp>
          <p:nvSpPr>
            <p:cNvPr id="21" name="PA-文本框 20">
              <a:extLst>
                <a:ext uri="{FF2B5EF4-FFF2-40B4-BE49-F238E27FC236}">
                  <a16:creationId xmlns:a16="http://schemas.microsoft.com/office/drawing/2014/main" id="{602DA83F-D4C3-42D8-97AF-6061F25D9A85}"/>
                </a:ext>
              </a:extLst>
            </p:cNvPr>
            <p:cNvSpPr txBox="1"/>
            <p:nvPr>
              <p:custDataLst>
                <p:tags r:id="rId6"/>
              </p:custDataLst>
            </p:nvPr>
          </p:nvSpPr>
          <p:spPr>
            <a:xfrm>
              <a:off x="5715576" y="862269"/>
              <a:ext cx="1659429" cy="1862048"/>
            </a:xfrm>
            <a:prstGeom prst="rect">
              <a:avLst/>
            </a:prstGeom>
            <a:noFill/>
          </p:spPr>
          <p:txBody>
            <a:bodyPr wrap="none" rtlCol="0">
              <a:spAutoFit/>
            </a:bodyPr>
            <a:lstStyle/>
            <a:p>
              <a:pPr algn="dist"/>
              <a:r>
                <a:rPr lang="zh-CN" altLang="en-US" sz="11500" b="1" dirty="0">
                  <a:ln>
                    <a:solidFill>
                      <a:schemeClr val="bg1"/>
                    </a:solidFill>
                  </a:ln>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rPr>
                <a:t>聆</a:t>
              </a:r>
            </a:p>
          </p:txBody>
        </p:sp>
        <p:sp>
          <p:nvSpPr>
            <p:cNvPr id="22" name="PA-文本框 21">
              <a:extLst>
                <a:ext uri="{FF2B5EF4-FFF2-40B4-BE49-F238E27FC236}">
                  <a16:creationId xmlns:a16="http://schemas.microsoft.com/office/drawing/2014/main" id="{3BED35AA-2DA8-4FBB-8CC2-9064AA86C555}"/>
                </a:ext>
              </a:extLst>
            </p:cNvPr>
            <p:cNvSpPr txBox="1"/>
            <p:nvPr>
              <p:custDataLst>
                <p:tags r:id="rId7"/>
              </p:custDataLst>
            </p:nvPr>
          </p:nvSpPr>
          <p:spPr>
            <a:xfrm>
              <a:off x="7661340" y="862269"/>
              <a:ext cx="1659429" cy="1862048"/>
            </a:xfrm>
            <a:prstGeom prst="rect">
              <a:avLst/>
            </a:prstGeom>
            <a:noFill/>
          </p:spPr>
          <p:txBody>
            <a:bodyPr wrap="none" rtlCol="0">
              <a:spAutoFit/>
            </a:bodyPr>
            <a:lstStyle/>
            <a:p>
              <a:pPr algn="dist"/>
              <a:r>
                <a:rPr lang="zh-CN" altLang="en-US" sz="11500" b="1" dirty="0">
                  <a:ln>
                    <a:solidFill>
                      <a:schemeClr val="bg1"/>
                    </a:solidFill>
                  </a:ln>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rPr>
                <a:t>听</a:t>
              </a:r>
            </a:p>
          </p:txBody>
        </p:sp>
      </p:grpSp>
      <p:sp>
        <p:nvSpPr>
          <p:cNvPr id="10" name="PA-1022169">
            <a:extLst>
              <a:ext uri="{FF2B5EF4-FFF2-40B4-BE49-F238E27FC236}">
                <a16:creationId xmlns:a16="http://schemas.microsoft.com/office/drawing/2014/main" id="{90275DD9-F017-4335-ADEE-88D6B65D8E0F}"/>
              </a:ext>
            </a:extLst>
          </p:cNvPr>
          <p:cNvSpPr>
            <a:spLocks noChangeArrowheads="1"/>
          </p:cNvSpPr>
          <p:nvPr>
            <p:custDataLst>
              <p:tags r:id="rId2"/>
            </p:custDataLst>
          </p:nvPr>
        </p:nvSpPr>
        <p:spPr bwMode="auto">
          <a:xfrm>
            <a:off x="3176951" y="3419857"/>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Medium" panose="020B0600000000000000" pitchFamily="34" charset="-122"/>
                <a:ea typeface="思源黑体 CN Medium" panose="020B0600000000000000" pitchFamily="34" charset="-122"/>
              </a:rPr>
              <a:t>铁道“守备队”炸毁沈阳柳条湖附近日本修筑的南满铁路路轨，并栽赃嫁祸于中国军队。日军以此为借口，炮轰沈阳北大营，是为“九一八事变”。</a:t>
            </a:r>
          </a:p>
        </p:txBody>
      </p:sp>
      <p:sp>
        <p:nvSpPr>
          <p:cNvPr id="11" name="PA-1022170">
            <a:extLst>
              <a:ext uri="{FF2B5EF4-FFF2-40B4-BE49-F238E27FC236}">
                <a16:creationId xmlns:a16="http://schemas.microsoft.com/office/drawing/2014/main" id="{7FBC74B7-0C79-49AB-A57B-77A9B7BB76AC}"/>
              </a:ext>
            </a:extLst>
          </p:cNvPr>
          <p:cNvSpPr>
            <a:spLocks noChangeArrowheads="1"/>
          </p:cNvSpPr>
          <p:nvPr>
            <p:custDataLst>
              <p:tags r:id="rId3"/>
            </p:custDataLst>
          </p:nvPr>
        </p:nvSpPr>
        <p:spPr bwMode="auto">
          <a:xfrm>
            <a:off x="3426354" y="2915032"/>
            <a:ext cx="5210175" cy="50482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lang="en-US" sz="2500" b="1" kern="0" dirty="0">
                <a:ln w="19050">
                  <a:noFill/>
                  <a:prstDash val="solid"/>
                </a:ln>
                <a:solidFill>
                  <a:srgbClr val="C00000"/>
                </a:solidFill>
                <a:effectLst/>
                <a:latin typeface="思源黑体 CN Medium" panose="020B0600000000000000" pitchFamily="34" charset="-122"/>
                <a:ea typeface="思源黑体 CN Medium" panose="020B0600000000000000" pitchFamily="34" charset="-122"/>
              </a:rPr>
              <a:t>九一八事变  国耻纪念日</a:t>
            </a:r>
          </a:p>
        </p:txBody>
      </p:sp>
      <p:sp>
        <p:nvSpPr>
          <p:cNvPr id="9" name="文本框 8">
            <a:extLst>
              <a:ext uri="{FF2B5EF4-FFF2-40B4-BE49-F238E27FC236}">
                <a16:creationId xmlns:a16="http://schemas.microsoft.com/office/drawing/2014/main" id="{73CCB14E-33E7-42AD-89ED-2454ABDAF725}"/>
              </a:ext>
            </a:extLst>
          </p:cNvPr>
          <p:cNvSpPr txBox="1"/>
          <p:nvPr/>
        </p:nvSpPr>
        <p:spPr>
          <a:xfrm>
            <a:off x="4760625" y="4186262"/>
            <a:ext cx="2194616" cy="369332"/>
          </a:xfrm>
          <a:prstGeom prst="rect">
            <a:avLst/>
          </a:prstGeom>
          <a:noFill/>
        </p:spPr>
        <p:txBody>
          <a:bodyPr wrap="square" rtlCol="0">
            <a:spAutoFit/>
          </a:bodyPr>
          <a:lstStyle/>
          <a:p>
            <a:r>
              <a:rPr lang="zh-CN" altLang="en-US" dirty="0">
                <a:latin typeface="思源黑体 CN Medium" panose="020B0600000000000000" pitchFamily="34" charset="-122"/>
                <a:ea typeface="思源黑体 CN Medium" panose="020B0600000000000000" pitchFamily="34" charset="-122"/>
              </a:rPr>
              <a:t>汇报人：千库网</a:t>
            </a:r>
            <a:r>
              <a:rPr lang="en-US" altLang="zh-CN" dirty="0">
                <a:latin typeface="思源黑体 CN Medium" panose="020B0600000000000000" pitchFamily="34" charset="-122"/>
                <a:ea typeface="思源黑体 CN Medium" panose="020B0600000000000000" pitchFamily="34" charset="-122"/>
              </a:rPr>
              <a:t>         </a:t>
            </a:r>
            <a:endParaRPr lang="zh-CN" altLang="en-US" dirty="0">
              <a:latin typeface="思源黑体 CN Medium" panose="020B0600000000000000" pitchFamily="34" charset="-122"/>
              <a:ea typeface="思源黑体 CN Medium" panose="020B0600000000000000" pitchFamily="34" charset="-122"/>
            </a:endParaRPr>
          </a:p>
        </p:txBody>
      </p:sp>
    </p:spTree>
    <p:extLst>
      <p:ext uri="{BB962C8B-B14F-4D97-AF65-F5344CB8AC3E}">
        <p14:creationId xmlns:p14="http://schemas.microsoft.com/office/powerpoint/2010/main" val="157969696"/>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D8B1E1E-58A9-4F5A-97DF-861375478FFA}"/>
              </a:ext>
            </a:extLst>
          </p:cNvPr>
          <p:cNvSpPr txBox="1"/>
          <p:nvPr/>
        </p:nvSpPr>
        <p:spPr>
          <a:xfrm>
            <a:off x="1652958" y="1169377"/>
            <a:ext cx="9024281" cy="4214680"/>
          </a:xfrm>
          <a:prstGeom prst="rect">
            <a:avLst/>
          </a:prstGeom>
          <a:noFill/>
        </p:spPr>
        <p:txBody>
          <a:bodyPr wrap="square" lIns="91440" tIns="45720" rIns="91440" bIns="45720" rtlCol="0">
            <a:spAutoFit/>
          </a:bodyPr>
          <a:lstStyle/>
          <a:p>
            <a:pPr algn="ctr">
              <a:lnSpc>
                <a:spcPct val="150000"/>
              </a:lnSpc>
            </a:pPr>
            <a:r>
              <a:rPr lang="zh-CN" altLang="en-US" sz="2800" b="1" dirty="0">
                <a:solidFill>
                  <a:srgbClr val="0083E6"/>
                </a:solidFill>
                <a:latin typeface="字魂36号-正文宋楷" panose="02000000000000000000" pitchFamily="2" charset="-122"/>
                <a:ea typeface="字魂36号-正文宋楷" panose="02000000000000000000" pitchFamily="2" charset="-122"/>
              </a:rPr>
              <a:t>版权声明</a:t>
            </a:r>
          </a:p>
          <a:p>
            <a:pPr algn="just">
              <a:lnSpc>
                <a:spcPct val="150000"/>
              </a:lnSpc>
            </a:pPr>
            <a:endParaRPr lang="zh-CN" altLang="en-US" sz="12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r>
              <a:rPr lang="zh-CN" altLang="en-US" sz="1600" dirty="0">
                <a:solidFill>
                  <a:srgbClr val="0083E6"/>
                </a:solidFill>
                <a:latin typeface="字魂36号-正文宋楷" panose="02000000000000000000" pitchFamily="2" charset="-122"/>
                <a:ea typeface="字魂36号-正文宋楷" panose="02000000000000000000" pitchFamily="2" charset="-122"/>
              </a:rPr>
              <a:t>感谢您下载千库网平台上提供的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dirty="0">
                <a:solidFill>
                  <a:srgbClr val="0083E6"/>
                </a:solidFill>
                <a:latin typeface="字魂36号-正文宋楷" panose="02000000000000000000" pitchFamily="2" charset="-122"/>
                <a:ea typeface="字魂36号-正文宋楷" panose="02000000000000000000" pitchFamily="2" charset="-122"/>
              </a:rPr>
              <a:t>作品，为了您和千库网以及原创作者的利益，请勿复制、传播、销售，否则将承担法律责任！千库网将对作品进行维权，按照传播下载次数进行十倍的索取赔偿！</a:t>
            </a:r>
            <a:endParaRPr lang="en-US" altLang="zh-CN" sz="16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endParaRPr lang="zh-CN" altLang="en-US" sz="16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r>
              <a:rPr lang="en-US" altLang="zh-CN" sz="1600" dirty="0">
                <a:solidFill>
                  <a:srgbClr val="0083E6"/>
                </a:solidFill>
                <a:latin typeface="字魂36号-正文宋楷" panose="02000000000000000000" pitchFamily="2" charset="-122"/>
                <a:ea typeface="字魂36号-正文宋楷" panose="02000000000000000000" pitchFamily="2" charset="-122"/>
              </a:rPr>
              <a:t>1.</a:t>
            </a:r>
            <a:r>
              <a:rPr lang="zh-CN" altLang="en-US" sz="1600" dirty="0">
                <a:solidFill>
                  <a:srgbClr val="0083E6"/>
                </a:solidFill>
                <a:latin typeface="字魂36号-正文宋楷" panose="02000000000000000000" pitchFamily="2" charset="-122"/>
                <a:ea typeface="字魂36号-正文宋楷" panose="02000000000000000000" pitchFamily="2" charset="-122"/>
              </a:rPr>
              <a:t>在千库网出售的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dirty="0">
                <a:solidFill>
                  <a:srgbClr val="0083E6"/>
                </a:solidFill>
                <a:latin typeface="字魂36号-正文宋楷" panose="02000000000000000000" pitchFamily="2" charset="-122"/>
                <a:ea typeface="字魂36号-正文宋楷" panose="02000000000000000000" pitchFamily="2" charset="-122"/>
              </a:rPr>
              <a:t>模板是免版税类（</a:t>
            </a:r>
            <a:r>
              <a:rPr lang="en-US" altLang="zh-CN" sz="1600" dirty="0">
                <a:solidFill>
                  <a:srgbClr val="0083E6"/>
                </a:solidFill>
                <a:latin typeface="字魂36号-正文宋楷" panose="02000000000000000000" pitchFamily="2" charset="-122"/>
                <a:ea typeface="字魂36号-正文宋楷" panose="02000000000000000000" pitchFamily="2" charset="-122"/>
              </a:rPr>
              <a:t>RF</a:t>
            </a:r>
            <a:r>
              <a:rPr lang="zh-CN" altLang="en-US" sz="1600" dirty="0">
                <a:solidFill>
                  <a:srgbClr val="0083E6"/>
                </a:solidFill>
                <a:latin typeface="字魂36号-正文宋楷" panose="02000000000000000000" pitchFamily="2" charset="-122"/>
                <a:ea typeface="字魂36号-正文宋楷" panose="02000000000000000000" pitchFamily="2" charset="-122"/>
              </a:rPr>
              <a:t>：</a:t>
            </a:r>
            <a:r>
              <a:rPr lang="en-US" altLang="zh-CN" sz="1600" dirty="0">
                <a:solidFill>
                  <a:srgbClr val="0083E6"/>
                </a:solidFill>
                <a:latin typeface="字魂36号-正文宋楷" panose="02000000000000000000" pitchFamily="2" charset="-122"/>
                <a:ea typeface="字魂36号-正文宋楷" panose="02000000000000000000" pitchFamily="2" charset="-122"/>
              </a:rPr>
              <a:t>Royalty-Free</a:t>
            </a:r>
            <a:r>
              <a:rPr lang="zh-CN" altLang="en-US" sz="1600" dirty="0">
                <a:solidFill>
                  <a:srgbClr val="0083E6"/>
                </a:solidFill>
                <a:latin typeface="字魂36号-正文宋楷" panose="02000000000000000000" pitchFamily="2" charset="-122"/>
                <a:ea typeface="字魂36号-正文宋楷" panose="02000000000000000000" pitchFamily="2" charset="-122"/>
              </a:rPr>
              <a:t>）正版受</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dirty="0">
                <a:solidFill>
                  <a:srgbClr val="0083E6"/>
                </a:solidFill>
                <a:latin typeface="字魂36号-正文宋楷" panose="02000000000000000000" pitchFamily="2" charset="-122"/>
                <a:ea typeface="字魂36号-正文宋楷" panose="02000000000000000000" pitchFamily="2" charset="-122"/>
              </a:rPr>
              <a:t>中国人民共和国著作法</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dirty="0">
                <a:solidFill>
                  <a:srgbClr val="0083E6"/>
                </a:solidFill>
                <a:latin typeface="字魂36号-正文宋楷" panose="02000000000000000000" pitchFamily="2" charset="-122"/>
                <a:ea typeface="字魂36号-正文宋楷" panose="02000000000000000000" pitchFamily="2" charset="-122"/>
              </a:rPr>
              <a:t>和</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dirty="0">
                <a:solidFill>
                  <a:srgbClr val="0083E6"/>
                </a:solidFill>
                <a:latin typeface="字魂36号-正文宋楷" panose="02000000000000000000" pitchFamily="2" charset="-122"/>
                <a:ea typeface="字魂36号-正文宋楷" panose="02000000000000000000" pitchFamily="2" charset="-122"/>
              </a:rPr>
              <a:t>世界版权公约</a:t>
            </a:r>
            <a:r>
              <a:rPr lang="en-US" altLang="zh-CN" sz="1600" dirty="0">
                <a:solidFill>
                  <a:srgbClr val="0083E6"/>
                </a:solidFill>
                <a:latin typeface="字魂36号-正文宋楷" panose="02000000000000000000" pitchFamily="2" charset="-122"/>
                <a:ea typeface="字魂36号-正文宋楷" panose="02000000000000000000" pitchFamily="2" charset="-122"/>
              </a:rPr>
              <a:t>》</a:t>
            </a:r>
            <a:r>
              <a:rPr lang="zh-CN" altLang="en-US" sz="1600" dirty="0">
                <a:solidFill>
                  <a:srgbClr val="0083E6"/>
                </a:solidFill>
                <a:latin typeface="字魂36号-正文宋楷" panose="02000000000000000000" pitchFamily="2" charset="-122"/>
                <a:ea typeface="字魂36号-正文宋楷" panose="02000000000000000000" pitchFamily="2" charset="-122"/>
              </a:rPr>
              <a:t>的保护，作品的所有权、版权和著作权归千库网所有，您下载的是</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dirty="0">
                <a:solidFill>
                  <a:srgbClr val="0083E6"/>
                </a:solidFill>
                <a:latin typeface="字魂36号-正文宋楷" panose="02000000000000000000" pitchFamily="2" charset="-122"/>
                <a:ea typeface="字魂36号-正文宋楷" panose="02000000000000000000" pitchFamily="2" charset="-122"/>
              </a:rPr>
              <a:t>模板素材的使用权。</a:t>
            </a:r>
          </a:p>
          <a:p>
            <a:pPr algn="just">
              <a:lnSpc>
                <a:spcPct val="150000"/>
              </a:lnSpc>
            </a:pPr>
            <a:r>
              <a:rPr lang="en-US" altLang="zh-CN" sz="1600" dirty="0">
                <a:solidFill>
                  <a:srgbClr val="0083E6"/>
                </a:solidFill>
                <a:latin typeface="字魂36号-正文宋楷" panose="02000000000000000000" pitchFamily="2" charset="-122"/>
                <a:ea typeface="字魂36号-正文宋楷" panose="02000000000000000000" pitchFamily="2" charset="-122"/>
              </a:rPr>
              <a:t>2.</a:t>
            </a:r>
            <a:r>
              <a:rPr lang="zh-CN" altLang="en-US" sz="1600" dirty="0">
                <a:solidFill>
                  <a:srgbClr val="0083E6"/>
                </a:solidFill>
                <a:latin typeface="字魂36号-正文宋楷" panose="02000000000000000000" pitchFamily="2" charset="-122"/>
                <a:ea typeface="字魂36号-正文宋楷" panose="02000000000000000000" pitchFamily="2" charset="-122"/>
              </a:rPr>
              <a:t>不得将千库网的</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dirty="0">
                <a:solidFill>
                  <a:srgbClr val="0083E6"/>
                </a:solidFill>
                <a:latin typeface="字魂36号-正文宋楷" panose="02000000000000000000" pitchFamily="2" charset="-122"/>
                <a:ea typeface="字魂36号-正文宋楷" panose="02000000000000000000" pitchFamily="2" charset="-122"/>
              </a:rPr>
              <a:t>模板、</a:t>
            </a:r>
            <a:r>
              <a:rPr lang="en-US" altLang="zh-CN" sz="1600" dirty="0">
                <a:solidFill>
                  <a:srgbClr val="0083E6"/>
                </a:solidFill>
                <a:latin typeface="字魂36号-正文宋楷" panose="02000000000000000000" pitchFamily="2" charset="-122"/>
                <a:ea typeface="字魂36号-正文宋楷" panose="02000000000000000000" pitchFamily="2" charset="-122"/>
              </a:rPr>
              <a:t>PPT</a:t>
            </a:r>
            <a:r>
              <a:rPr lang="zh-CN" altLang="en-US" sz="1600" dirty="0">
                <a:solidFill>
                  <a:srgbClr val="0083E6"/>
                </a:solidFill>
                <a:latin typeface="字魂36号-正文宋楷" panose="02000000000000000000" pitchFamily="2" charset="-122"/>
                <a:ea typeface="字魂36号-正文宋楷" panose="02000000000000000000" pitchFamily="2" charset="-122"/>
              </a:rPr>
              <a:t>素材，本身用于再出售，或者出租、出借、转让、分销、发布或者作为礼物供他人使用，不得转授权、出卖、转让本协议或者本协议中的权利。</a:t>
            </a:r>
            <a:endParaRPr lang="en-US" altLang="zh-CN" sz="1600" dirty="0">
              <a:solidFill>
                <a:srgbClr val="0083E6"/>
              </a:solidFill>
              <a:latin typeface="字魂36号-正文宋楷" panose="02000000000000000000" pitchFamily="2" charset="-122"/>
              <a:ea typeface="字魂36号-正文宋楷" panose="02000000000000000000" pitchFamily="2" charset="-122"/>
            </a:endParaRPr>
          </a:p>
          <a:p>
            <a:pPr algn="just">
              <a:lnSpc>
                <a:spcPct val="150000"/>
              </a:lnSpc>
            </a:pPr>
            <a:endParaRPr lang="zh-CN" altLang="en-US" sz="1200" dirty="0">
              <a:solidFill>
                <a:srgbClr val="0083E6"/>
              </a:solidFill>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78683D53-088D-4C26-BEF9-1D93C4918D72}"/>
              </a:ext>
            </a:extLst>
          </p:cNvPr>
          <p:cNvSpPr txBox="1"/>
          <p:nvPr/>
        </p:nvSpPr>
        <p:spPr>
          <a:xfrm>
            <a:off x="1652958" y="5416694"/>
            <a:ext cx="7297081" cy="46166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lIns="91440" tIns="45720" rIns="91440" bIns="45720" rtlCol="0">
            <a:spAutoFit/>
          </a:bodyPr>
          <a:lstStyle/>
          <a:p>
            <a:pPr algn="just"/>
            <a:r>
              <a:rPr lang="zh-CN" altLang="en-US"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更多精品</a:t>
            </a:r>
            <a:r>
              <a:rPr lang="en-US" altLang="zh-CN"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PPT</a:t>
            </a:r>
            <a:r>
              <a:rPr lang="zh-CN" altLang="en-US"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模板：</a:t>
            </a:r>
            <a:r>
              <a:rPr lang="en-US" altLang="zh-CN"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rPr>
              <a:t>http://588ku.com/ppt/</a:t>
            </a:r>
            <a:endParaRPr lang="zh-CN" altLang="en-US" sz="2400" b="1" dirty="0">
              <a:solidFill>
                <a:srgbClr val="0083E6"/>
              </a:solidFill>
              <a:latin typeface="字魂36号-正文宋楷" panose="02000000000000000000" pitchFamily="2" charset="-122"/>
              <a:ea typeface="字魂36号-正文宋楷" panose="02000000000000000000" pitchFamily="2" charset="-122"/>
              <a:cs typeface="微软雅黑" panose="020B0503020204020204" pitchFamily="34" charset="-122"/>
            </a:endParaRPr>
          </a:p>
        </p:txBody>
      </p:sp>
    </p:spTree>
    <p:extLst>
      <p:ext uri="{BB962C8B-B14F-4D97-AF65-F5344CB8AC3E}">
        <p14:creationId xmlns:p14="http://schemas.microsoft.com/office/powerpoint/2010/main" val="149530903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PA-102217">
            <a:extLst>
              <a:ext uri="{FF2B5EF4-FFF2-40B4-BE49-F238E27FC236}">
                <a16:creationId xmlns:a16="http://schemas.microsoft.com/office/drawing/2014/main" id="{2E1E3E13-9AA0-4D7D-A8C6-F42C2590AA1B}"/>
              </a:ext>
            </a:extLst>
          </p:cNvPr>
          <p:cNvGrpSpPr/>
          <p:nvPr>
            <p:custDataLst>
              <p:tags r:id="rId1"/>
            </p:custDataLst>
          </p:nvPr>
        </p:nvGrpSpPr>
        <p:grpSpPr>
          <a:xfrm>
            <a:off x="4605863" y="599133"/>
            <a:ext cx="5003800" cy="763587"/>
            <a:chOff x="4311650" y="1060450"/>
            <a:chExt cx="3752850" cy="572690"/>
          </a:xfrm>
          <a:solidFill>
            <a:srgbClr val="C00000"/>
          </a:solidFill>
        </p:grpSpPr>
        <p:sp>
          <p:nvSpPr>
            <p:cNvPr id="68" name="PA-任意多边形 24">
              <a:extLst>
                <a:ext uri="{FF2B5EF4-FFF2-40B4-BE49-F238E27FC236}">
                  <a16:creationId xmlns:a16="http://schemas.microsoft.com/office/drawing/2014/main" id="{07A71C85-BA62-456A-9BE7-CDA2B1CAC079}"/>
                </a:ext>
              </a:extLst>
            </p:cNvPr>
            <p:cNvSpPr/>
            <p:nvPr>
              <p:custDataLst>
                <p:tags r:id="rId12"/>
              </p:custDataLst>
            </p:nvPr>
          </p:nvSpPr>
          <p:spPr bwMode="auto">
            <a:xfrm>
              <a:off x="4803378" y="1060450"/>
              <a:ext cx="3261122"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grpFill/>
            <a:ln w="57150" cap="flat" cmpd="sng" algn="ctr">
              <a:solidFill>
                <a:srgbClr val="C00000"/>
              </a:solidFill>
              <a:prstDash val="solid"/>
            </a:ln>
            <a:effectLst/>
          </p:spPr>
          <p:txBody>
            <a:bodyPr lIns="396000" tIns="0" rIns="0" bIns="0" anchor="ctr">
              <a:norm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nSpc>
                  <a:spcPct val="130000"/>
                </a:lnSpc>
                <a:defRPr/>
              </a:pPr>
              <a:r>
                <a:rPr lang="zh-CN" altLang="en-US" sz="2667" b="1" kern="0" dirty="0">
                  <a:solidFill>
                    <a:schemeClr val="bg1"/>
                  </a:solidFill>
                  <a:latin typeface="思源黑体 CN Bold" panose="020B0800000000000000" pitchFamily="34" charset="-122"/>
                  <a:ea typeface="思源黑体 CN Bold" panose="020B0800000000000000" pitchFamily="34" charset="-122"/>
                  <a:cs typeface="Arial" pitchFamily="34" charset="0"/>
                </a:rPr>
                <a:t>爆发</a:t>
              </a:r>
              <a:r>
                <a:rPr lang="zh-CN" altLang="en-US" sz="2667" kern="0" dirty="0">
                  <a:solidFill>
                    <a:schemeClr val="bg1"/>
                  </a:solidFill>
                  <a:latin typeface="思源黑体 CN Bold" panose="020B0800000000000000" pitchFamily="34" charset="-122"/>
                  <a:ea typeface="思源黑体 CN Bold" panose="020B0800000000000000" pitchFamily="34" charset="-122"/>
                  <a:cs typeface="Arial" pitchFamily="34" charset="0"/>
                </a:rPr>
                <a:t>柳条湖事件</a:t>
              </a:r>
            </a:p>
          </p:txBody>
        </p:sp>
        <p:sp>
          <p:nvSpPr>
            <p:cNvPr id="69" name="PA-KSO_GT1">
              <a:extLst>
                <a:ext uri="{FF2B5EF4-FFF2-40B4-BE49-F238E27FC236}">
                  <a16:creationId xmlns:a16="http://schemas.microsoft.com/office/drawing/2014/main" id="{582521BB-3621-4AB9-8880-B7CCBFB9C9FF}"/>
                </a:ext>
              </a:extLst>
            </p:cNvPr>
            <p:cNvSpPr/>
            <p:nvPr>
              <p:custDataLst>
                <p:tags r:id="rId13"/>
              </p:custDataLst>
            </p:nvPr>
          </p:nvSpPr>
          <p:spPr bwMode="auto">
            <a:xfrm>
              <a:off x="4311650" y="1060450"/>
              <a:ext cx="571500" cy="572690"/>
            </a:xfrm>
            <a:prstGeom prst="ellipse">
              <a:avLst/>
            </a:prstGeom>
            <a:grpFill/>
            <a:ln w="57150" cap="flat" cmpd="sng" algn="ctr">
              <a:solidFill>
                <a:srgbClr val="C00000"/>
              </a:solidFill>
              <a:prstDash val="solid"/>
            </a:ln>
            <a:effectLst/>
          </p:spPr>
          <p:txBody>
            <a:bodyPr anchor="ct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defRPr/>
              </a:pPr>
              <a:r>
                <a:rPr lang="en-US" altLang="zh-CN" sz="4000" kern="0" dirty="0">
                  <a:solidFill>
                    <a:schemeClr val="bg1"/>
                  </a:solidFill>
                  <a:latin typeface="思源黑体 CN Bold" panose="020B0800000000000000" pitchFamily="34" charset="-122"/>
                  <a:ea typeface="思源黑体 CN Bold" panose="020B0800000000000000" pitchFamily="34" charset="-122"/>
                </a:rPr>
                <a:t>1</a:t>
              </a:r>
            </a:p>
          </p:txBody>
        </p:sp>
      </p:grpSp>
      <p:grpSp>
        <p:nvGrpSpPr>
          <p:cNvPr id="70" name="PA-102218">
            <a:extLst>
              <a:ext uri="{FF2B5EF4-FFF2-40B4-BE49-F238E27FC236}">
                <a16:creationId xmlns:a16="http://schemas.microsoft.com/office/drawing/2014/main" id="{2EB6EAC6-FF39-4587-8CB5-FE61A1BE6866}"/>
              </a:ext>
            </a:extLst>
          </p:cNvPr>
          <p:cNvGrpSpPr/>
          <p:nvPr>
            <p:custDataLst>
              <p:tags r:id="rId2"/>
            </p:custDataLst>
          </p:nvPr>
        </p:nvGrpSpPr>
        <p:grpSpPr>
          <a:xfrm>
            <a:off x="4605863" y="1821041"/>
            <a:ext cx="5003800" cy="763587"/>
            <a:chOff x="4311650" y="1801472"/>
            <a:chExt cx="3752850" cy="572690"/>
          </a:xfrm>
          <a:solidFill>
            <a:srgbClr val="C00000"/>
          </a:solidFill>
        </p:grpSpPr>
        <p:sp>
          <p:nvSpPr>
            <p:cNvPr id="71" name="PA-任意多边形 22">
              <a:extLst>
                <a:ext uri="{FF2B5EF4-FFF2-40B4-BE49-F238E27FC236}">
                  <a16:creationId xmlns:a16="http://schemas.microsoft.com/office/drawing/2014/main" id="{9484957E-F7B1-4BF9-9CD4-D022E711E59C}"/>
                </a:ext>
              </a:extLst>
            </p:cNvPr>
            <p:cNvSpPr/>
            <p:nvPr>
              <p:custDataLst>
                <p:tags r:id="rId10"/>
              </p:custDataLst>
            </p:nvPr>
          </p:nvSpPr>
          <p:spPr bwMode="auto">
            <a:xfrm>
              <a:off x="4803378" y="1801472"/>
              <a:ext cx="3261122"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grpFill/>
            <a:ln w="57150" cap="flat" cmpd="sng" algn="ctr">
              <a:solidFill>
                <a:srgbClr val="C00000"/>
              </a:solidFill>
              <a:prstDash val="solid"/>
            </a:ln>
            <a:effectLst/>
          </p:spPr>
          <p:txBody>
            <a:bodyPr lIns="396000" tIns="0" rIns="0" bIns="0" anchor="ctr">
              <a:norm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nSpc>
                  <a:spcPct val="130000"/>
                </a:lnSpc>
                <a:defRPr/>
              </a:pPr>
              <a:r>
                <a:rPr lang="zh-CN" altLang="en-US" sz="2667" b="1" kern="0" dirty="0">
                  <a:solidFill>
                    <a:schemeClr val="bg1"/>
                  </a:solidFill>
                  <a:latin typeface="思源黑体 CN Bold" panose="020B0800000000000000" pitchFamily="34" charset="-122"/>
                  <a:ea typeface="思源黑体 CN Bold" panose="020B0800000000000000" pitchFamily="34" charset="-122"/>
                  <a:cs typeface="Arial" pitchFamily="34" charset="0"/>
                </a:rPr>
                <a:t>发展</a:t>
              </a:r>
              <a:r>
                <a:rPr lang="zh-CN" altLang="en-US" sz="2667" kern="0" dirty="0">
                  <a:solidFill>
                    <a:schemeClr val="bg1"/>
                  </a:solidFill>
                  <a:latin typeface="思源黑体 CN Bold" panose="020B0800000000000000" pitchFamily="34" charset="-122"/>
                  <a:ea typeface="思源黑体 CN Bold" panose="020B0800000000000000" pitchFamily="34" charset="-122"/>
                  <a:cs typeface="Arial" pitchFamily="34" charset="0"/>
                </a:rPr>
                <a:t>不抵抗政策</a:t>
              </a:r>
            </a:p>
          </p:txBody>
        </p:sp>
        <p:sp>
          <p:nvSpPr>
            <p:cNvPr id="72" name="PA-KSO_GT1">
              <a:extLst>
                <a:ext uri="{FF2B5EF4-FFF2-40B4-BE49-F238E27FC236}">
                  <a16:creationId xmlns:a16="http://schemas.microsoft.com/office/drawing/2014/main" id="{349565E3-8931-4C99-AE66-BB51F8EB83B9}"/>
                </a:ext>
              </a:extLst>
            </p:cNvPr>
            <p:cNvSpPr/>
            <p:nvPr>
              <p:custDataLst>
                <p:tags r:id="rId11"/>
              </p:custDataLst>
            </p:nvPr>
          </p:nvSpPr>
          <p:spPr bwMode="auto">
            <a:xfrm>
              <a:off x="4311650" y="1801472"/>
              <a:ext cx="571500" cy="572690"/>
            </a:xfrm>
            <a:prstGeom prst="ellipse">
              <a:avLst/>
            </a:prstGeom>
            <a:grpFill/>
            <a:ln w="57150" cap="flat" cmpd="sng" algn="ctr">
              <a:solidFill>
                <a:srgbClr val="C00000"/>
              </a:solidFill>
              <a:prstDash val="solid"/>
            </a:ln>
            <a:effectLst/>
          </p:spPr>
          <p:txBody>
            <a:bodyPr anchor="ct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defRPr/>
              </a:pPr>
              <a:r>
                <a:rPr lang="en-US" altLang="zh-CN" sz="4000" kern="0" dirty="0">
                  <a:solidFill>
                    <a:schemeClr val="bg1"/>
                  </a:solidFill>
                  <a:latin typeface="思源黑体 CN Bold" panose="020B0800000000000000" pitchFamily="34" charset="-122"/>
                  <a:ea typeface="思源黑体 CN Bold" panose="020B0800000000000000" pitchFamily="34" charset="-122"/>
                </a:rPr>
                <a:t>2</a:t>
              </a:r>
            </a:p>
          </p:txBody>
        </p:sp>
      </p:grpSp>
      <p:grpSp>
        <p:nvGrpSpPr>
          <p:cNvPr id="73" name="PA-102219">
            <a:extLst>
              <a:ext uri="{FF2B5EF4-FFF2-40B4-BE49-F238E27FC236}">
                <a16:creationId xmlns:a16="http://schemas.microsoft.com/office/drawing/2014/main" id="{3F54C6B6-9E45-4282-8034-542FB9BBF964}"/>
              </a:ext>
            </a:extLst>
          </p:cNvPr>
          <p:cNvGrpSpPr/>
          <p:nvPr>
            <p:custDataLst>
              <p:tags r:id="rId3"/>
            </p:custDataLst>
          </p:nvPr>
        </p:nvGrpSpPr>
        <p:grpSpPr>
          <a:xfrm>
            <a:off x="4605863" y="3042949"/>
            <a:ext cx="5003800" cy="763587"/>
            <a:chOff x="4311650" y="2557008"/>
            <a:chExt cx="3752850" cy="572690"/>
          </a:xfrm>
          <a:solidFill>
            <a:srgbClr val="C00000"/>
          </a:solidFill>
        </p:grpSpPr>
        <p:sp>
          <p:nvSpPr>
            <p:cNvPr id="74" name="PA-任意多边形 20">
              <a:extLst>
                <a:ext uri="{FF2B5EF4-FFF2-40B4-BE49-F238E27FC236}">
                  <a16:creationId xmlns:a16="http://schemas.microsoft.com/office/drawing/2014/main" id="{0B76BBD3-C108-4504-A620-8894F4718D0C}"/>
                </a:ext>
              </a:extLst>
            </p:cNvPr>
            <p:cNvSpPr/>
            <p:nvPr>
              <p:custDataLst>
                <p:tags r:id="rId8"/>
              </p:custDataLst>
            </p:nvPr>
          </p:nvSpPr>
          <p:spPr bwMode="auto">
            <a:xfrm>
              <a:off x="4803378" y="2557008"/>
              <a:ext cx="3261122"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grpFill/>
            <a:ln w="57150" cap="flat" cmpd="sng" algn="ctr">
              <a:solidFill>
                <a:srgbClr val="C00000"/>
              </a:solidFill>
              <a:prstDash val="solid"/>
            </a:ln>
            <a:effectLst/>
          </p:spPr>
          <p:txBody>
            <a:bodyPr lIns="396000" tIns="0" rIns="0" bIns="0" anchor="ctr">
              <a:norm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nSpc>
                  <a:spcPct val="130000"/>
                </a:lnSpc>
                <a:defRPr/>
              </a:pPr>
              <a:r>
                <a:rPr lang="zh-CN" altLang="en-US" sz="2667" b="1" kern="0" dirty="0">
                  <a:solidFill>
                    <a:schemeClr val="bg1"/>
                  </a:solidFill>
                  <a:latin typeface="思源黑体 CN Bold" panose="020B0800000000000000" pitchFamily="34" charset="-122"/>
                  <a:ea typeface="思源黑体 CN Bold" panose="020B0800000000000000" pitchFamily="34" charset="-122"/>
                  <a:cs typeface="Arial" pitchFamily="34" charset="0"/>
                </a:rPr>
                <a:t>抗争</a:t>
              </a:r>
              <a:r>
                <a:rPr lang="zh-CN" altLang="en-US" sz="2667" kern="0" dirty="0">
                  <a:solidFill>
                    <a:schemeClr val="bg1"/>
                  </a:solidFill>
                  <a:latin typeface="思源黑体 CN Bold" panose="020B0800000000000000" pitchFamily="34" charset="-122"/>
                  <a:ea typeface="思源黑体 CN Bold" panose="020B0800000000000000" pitchFamily="34" charset="-122"/>
                  <a:cs typeface="Arial" pitchFamily="34" charset="0"/>
                </a:rPr>
                <a:t>东北抗日联军</a:t>
              </a:r>
            </a:p>
          </p:txBody>
        </p:sp>
        <p:sp>
          <p:nvSpPr>
            <p:cNvPr id="75" name="PA-KSO_GT1">
              <a:extLst>
                <a:ext uri="{FF2B5EF4-FFF2-40B4-BE49-F238E27FC236}">
                  <a16:creationId xmlns:a16="http://schemas.microsoft.com/office/drawing/2014/main" id="{39EA1F1C-2B6E-40AD-8E15-F63EEBEBCE21}"/>
                </a:ext>
              </a:extLst>
            </p:cNvPr>
            <p:cNvSpPr/>
            <p:nvPr>
              <p:custDataLst>
                <p:tags r:id="rId9"/>
              </p:custDataLst>
            </p:nvPr>
          </p:nvSpPr>
          <p:spPr bwMode="auto">
            <a:xfrm>
              <a:off x="4311650" y="2557008"/>
              <a:ext cx="571500" cy="572690"/>
            </a:xfrm>
            <a:prstGeom prst="ellipse">
              <a:avLst/>
            </a:prstGeom>
            <a:grpFill/>
            <a:ln w="57150" cap="flat" cmpd="sng" algn="ctr">
              <a:solidFill>
                <a:srgbClr val="C00000"/>
              </a:solidFill>
              <a:prstDash val="solid"/>
            </a:ln>
            <a:effectLst/>
          </p:spPr>
          <p:txBody>
            <a:bodyPr anchor="ct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defRPr/>
              </a:pPr>
              <a:r>
                <a:rPr lang="en-US" altLang="zh-CN" sz="4000" kern="0" dirty="0">
                  <a:solidFill>
                    <a:schemeClr val="bg1"/>
                  </a:solidFill>
                  <a:latin typeface="思源黑体 CN Bold" panose="020B0800000000000000" pitchFamily="34" charset="-122"/>
                  <a:ea typeface="思源黑体 CN Bold" panose="020B0800000000000000" pitchFamily="34" charset="-122"/>
                </a:rPr>
                <a:t>3</a:t>
              </a:r>
            </a:p>
          </p:txBody>
        </p:sp>
      </p:grpSp>
      <p:grpSp>
        <p:nvGrpSpPr>
          <p:cNvPr id="76" name="PA-102220">
            <a:extLst>
              <a:ext uri="{FF2B5EF4-FFF2-40B4-BE49-F238E27FC236}">
                <a16:creationId xmlns:a16="http://schemas.microsoft.com/office/drawing/2014/main" id="{F17587CC-8717-4D67-82EA-1FEFE6081462}"/>
              </a:ext>
            </a:extLst>
          </p:cNvPr>
          <p:cNvGrpSpPr/>
          <p:nvPr>
            <p:custDataLst>
              <p:tags r:id="rId4"/>
            </p:custDataLst>
          </p:nvPr>
        </p:nvGrpSpPr>
        <p:grpSpPr>
          <a:xfrm>
            <a:off x="4605863" y="4264859"/>
            <a:ext cx="5003800" cy="763587"/>
            <a:chOff x="4311650" y="3312544"/>
            <a:chExt cx="3752850" cy="572690"/>
          </a:xfrm>
          <a:solidFill>
            <a:srgbClr val="C00000"/>
          </a:solidFill>
        </p:grpSpPr>
        <p:sp>
          <p:nvSpPr>
            <p:cNvPr id="77" name="PA-任意多边形 18">
              <a:extLst>
                <a:ext uri="{FF2B5EF4-FFF2-40B4-BE49-F238E27FC236}">
                  <a16:creationId xmlns:a16="http://schemas.microsoft.com/office/drawing/2014/main" id="{318FC7AD-DEAA-4D3D-AD2D-73D627544D6A}"/>
                </a:ext>
              </a:extLst>
            </p:cNvPr>
            <p:cNvSpPr/>
            <p:nvPr>
              <p:custDataLst>
                <p:tags r:id="rId6"/>
              </p:custDataLst>
            </p:nvPr>
          </p:nvSpPr>
          <p:spPr bwMode="auto">
            <a:xfrm>
              <a:off x="4803378" y="3312544"/>
              <a:ext cx="3261122"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grpFill/>
            <a:ln w="57150" cap="flat" cmpd="sng" algn="ctr">
              <a:solidFill>
                <a:srgbClr val="C00000"/>
              </a:solidFill>
              <a:prstDash val="solid"/>
            </a:ln>
            <a:effectLst/>
          </p:spPr>
          <p:txBody>
            <a:bodyPr lIns="396000" tIns="0" rIns="0" bIns="0" anchor="ctr">
              <a:norm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nSpc>
                  <a:spcPct val="130000"/>
                </a:lnSpc>
                <a:defRPr/>
              </a:pPr>
              <a:r>
                <a:rPr lang="zh-CN" altLang="en-US" sz="2667" b="1" kern="0" dirty="0">
                  <a:solidFill>
                    <a:schemeClr val="bg1"/>
                  </a:solidFill>
                  <a:latin typeface="思源黑体 CN Bold" panose="020B0800000000000000" pitchFamily="34" charset="-122"/>
                  <a:ea typeface="思源黑体 CN Bold" panose="020B0800000000000000" pitchFamily="34" charset="-122"/>
                  <a:cs typeface="Arial" pitchFamily="34" charset="0"/>
                </a:rPr>
                <a:t>铭记</a:t>
              </a:r>
              <a:r>
                <a:rPr lang="zh-CN" altLang="en-US" sz="2667" kern="0" dirty="0">
                  <a:solidFill>
                    <a:schemeClr val="bg1"/>
                  </a:solidFill>
                  <a:latin typeface="思源黑体 CN Bold" panose="020B0800000000000000" pitchFamily="34" charset="-122"/>
                  <a:ea typeface="思源黑体 CN Bold" panose="020B0800000000000000" pitchFamily="34" charset="-122"/>
                  <a:cs typeface="Arial" pitchFamily="34" charset="0"/>
                </a:rPr>
                <a:t>历史勿忘国耻</a:t>
              </a:r>
            </a:p>
          </p:txBody>
        </p:sp>
        <p:sp>
          <p:nvSpPr>
            <p:cNvPr id="78" name="PA-KSO_GT1">
              <a:extLst>
                <a:ext uri="{FF2B5EF4-FFF2-40B4-BE49-F238E27FC236}">
                  <a16:creationId xmlns:a16="http://schemas.microsoft.com/office/drawing/2014/main" id="{48DD722A-484F-434A-950A-E02B9DF1A550}"/>
                </a:ext>
              </a:extLst>
            </p:cNvPr>
            <p:cNvSpPr/>
            <p:nvPr>
              <p:custDataLst>
                <p:tags r:id="rId7"/>
              </p:custDataLst>
            </p:nvPr>
          </p:nvSpPr>
          <p:spPr bwMode="auto">
            <a:xfrm>
              <a:off x="4311650" y="3312544"/>
              <a:ext cx="571500" cy="572690"/>
            </a:xfrm>
            <a:prstGeom prst="ellipse">
              <a:avLst/>
            </a:prstGeom>
            <a:grpFill/>
            <a:ln w="57150" cap="flat" cmpd="sng" algn="ctr">
              <a:solidFill>
                <a:srgbClr val="C00000"/>
              </a:solidFill>
              <a:prstDash val="solid"/>
            </a:ln>
            <a:effectLst/>
          </p:spPr>
          <p:txBody>
            <a:bodyPr anchor="ct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defRPr/>
              </a:pPr>
              <a:r>
                <a:rPr lang="en-US" altLang="zh-CN" sz="4000" kern="0" dirty="0">
                  <a:solidFill>
                    <a:schemeClr val="bg1"/>
                  </a:solidFill>
                  <a:latin typeface="思源黑体 CN Bold" panose="020B0800000000000000" pitchFamily="34" charset="-122"/>
                  <a:ea typeface="思源黑体 CN Bold" panose="020B0800000000000000" pitchFamily="34" charset="-122"/>
                </a:rPr>
                <a:t>4</a:t>
              </a:r>
            </a:p>
          </p:txBody>
        </p:sp>
      </p:grpSp>
      <p:sp>
        <p:nvSpPr>
          <p:cNvPr id="81" name="PA-102221">
            <a:extLst>
              <a:ext uri="{FF2B5EF4-FFF2-40B4-BE49-F238E27FC236}">
                <a16:creationId xmlns:a16="http://schemas.microsoft.com/office/drawing/2014/main" id="{D39BDA9E-E1E4-47A1-A16E-8945FB9B18C5}"/>
              </a:ext>
            </a:extLst>
          </p:cNvPr>
          <p:cNvSpPr txBox="1"/>
          <p:nvPr>
            <p:custDataLst>
              <p:tags r:id="rId5"/>
            </p:custDataLst>
          </p:nvPr>
        </p:nvSpPr>
        <p:spPr>
          <a:xfrm>
            <a:off x="1518536" y="2030630"/>
            <a:ext cx="2276764" cy="1107996"/>
          </a:xfrm>
          <a:prstGeom prst="rect">
            <a:avLst/>
          </a:prstGeom>
          <a:noFill/>
        </p:spPr>
        <p:txBody>
          <a:bodyPr wrap="square" rtlCol="0">
            <a:spAutoFit/>
          </a:bodyPr>
          <a:lstStyle>
            <a:defPPr>
              <a:defRPr lang="zh-CN"/>
            </a:defPPr>
            <a:lvl1pPr>
              <a:defRPr sz="2400" b="1">
                <a:gradFill>
                  <a:gsLst>
                    <a:gs pos="90000">
                      <a:srgbClr val="C00000"/>
                    </a:gs>
                    <a:gs pos="30000">
                      <a:srgbClr val="FF3300"/>
                    </a:gs>
                  </a:gsLst>
                  <a:lin ang="5400000" scaled="1"/>
                </a:gradFill>
                <a:cs typeface="+mn-ea"/>
              </a:defRPr>
            </a:lvl1pPr>
          </a:lstStyle>
          <a:p>
            <a:pPr algn="ctr"/>
            <a:r>
              <a:rPr lang="zh-CN" altLang="en-US" sz="6600" dirty="0">
                <a:solidFill>
                  <a:schemeClr val="tx1"/>
                </a:solidFill>
                <a:latin typeface="思源黑体 CN Heavy" panose="020B0A00000000000000" pitchFamily="34" charset="-122"/>
                <a:ea typeface="思源黑体 CN Heavy" panose="020B0A00000000000000" pitchFamily="34" charset="-122"/>
              </a:rPr>
              <a:t>目 录</a:t>
            </a:r>
          </a:p>
        </p:txBody>
      </p:sp>
    </p:spTree>
    <p:extLst>
      <p:ext uri="{BB962C8B-B14F-4D97-AF65-F5344CB8AC3E}">
        <p14:creationId xmlns:p14="http://schemas.microsoft.com/office/powerpoint/2010/main" val="26902371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0-#ppt_w/2"/>
                                          </p:val>
                                        </p:tav>
                                        <p:tav tm="100000">
                                          <p:val>
                                            <p:strVal val="#ppt_x"/>
                                          </p:val>
                                        </p:tav>
                                      </p:tavLst>
                                    </p:anim>
                                    <p:anim calcmode="lin" valueType="num">
                                      <p:cBhvr additive="base">
                                        <p:cTn id="8" dur="500" fill="hold"/>
                                        <p:tgtEl>
                                          <p:spTgt spid="6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70"/>
                                        </p:tgtEl>
                                        <p:attrNameLst>
                                          <p:attrName>style.visibility</p:attrName>
                                        </p:attrNameLst>
                                      </p:cBhvr>
                                      <p:to>
                                        <p:strVal val="visible"/>
                                      </p:to>
                                    </p:set>
                                    <p:anim calcmode="lin" valueType="num">
                                      <p:cBhvr additive="base">
                                        <p:cTn id="12" dur="500" fill="hold"/>
                                        <p:tgtEl>
                                          <p:spTgt spid="70"/>
                                        </p:tgtEl>
                                        <p:attrNameLst>
                                          <p:attrName>ppt_x</p:attrName>
                                        </p:attrNameLst>
                                      </p:cBhvr>
                                      <p:tavLst>
                                        <p:tav tm="0">
                                          <p:val>
                                            <p:strVal val="0-#ppt_w/2"/>
                                          </p:val>
                                        </p:tav>
                                        <p:tav tm="100000">
                                          <p:val>
                                            <p:strVal val="#ppt_x"/>
                                          </p:val>
                                        </p:tav>
                                      </p:tavLst>
                                    </p:anim>
                                    <p:anim calcmode="lin" valueType="num">
                                      <p:cBhvr additive="base">
                                        <p:cTn id="13" dur="500" fill="hold"/>
                                        <p:tgtEl>
                                          <p:spTgt spid="7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73"/>
                                        </p:tgtEl>
                                        <p:attrNameLst>
                                          <p:attrName>style.visibility</p:attrName>
                                        </p:attrNameLst>
                                      </p:cBhvr>
                                      <p:to>
                                        <p:strVal val="visible"/>
                                      </p:to>
                                    </p:set>
                                    <p:anim calcmode="lin" valueType="num">
                                      <p:cBhvr additive="base">
                                        <p:cTn id="17" dur="500" fill="hold"/>
                                        <p:tgtEl>
                                          <p:spTgt spid="73"/>
                                        </p:tgtEl>
                                        <p:attrNameLst>
                                          <p:attrName>ppt_x</p:attrName>
                                        </p:attrNameLst>
                                      </p:cBhvr>
                                      <p:tavLst>
                                        <p:tav tm="0">
                                          <p:val>
                                            <p:strVal val="0-#ppt_w/2"/>
                                          </p:val>
                                        </p:tav>
                                        <p:tav tm="100000">
                                          <p:val>
                                            <p:strVal val="#ppt_x"/>
                                          </p:val>
                                        </p:tav>
                                      </p:tavLst>
                                    </p:anim>
                                    <p:anim calcmode="lin" valueType="num">
                                      <p:cBhvr additive="base">
                                        <p:cTn id="18" dur="500" fill="hold"/>
                                        <p:tgtEl>
                                          <p:spTgt spid="7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76"/>
                                        </p:tgtEl>
                                        <p:attrNameLst>
                                          <p:attrName>style.visibility</p:attrName>
                                        </p:attrNameLst>
                                      </p:cBhvr>
                                      <p:to>
                                        <p:strVal val="visible"/>
                                      </p:to>
                                    </p:set>
                                    <p:anim calcmode="lin" valueType="num">
                                      <p:cBhvr additive="base">
                                        <p:cTn id="22" dur="500" fill="hold"/>
                                        <p:tgtEl>
                                          <p:spTgt spid="76"/>
                                        </p:tgtEl>
                                        <p:attrNameLst>
                                          <p:attrName>ppt_x</p:attrName>
                                        </p:attrNameLst>
                                      </p:cBhvr>
                                      <p:tavLst>
                                        <p:tav tm="0">
                                          <p:val>
                                            <p:strVal val="0-#ppt_w/2"/>
                                          </p:val>
                                        </p:tav>
                                        <p:tav tm="100000">
                                          <p:val>
                                            <p:strVal val="#ppt_x"/>
                                          </p:val>
                                        </p:tav>
                                      </p:tavLst>
                                    </p:anim>
                                    <p:anim calcmode="lin" valueType="num">
                                      <p:cBhvr additive="base">
                                        <p:cTn id="23" dur="500" fill="hold"/>
                                        <p:tgtEl>
                                          <p:spTgt spid="76"/>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42" presetClass="entr" presetSubtype="0" fill="hold" grpId="0" nodeType="after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fade">
                                      <p:cBhvr>
                                        <p:cTn id="27" dur="1000"/>
                                        <p:tgtEl>
                                          <p:spTgt spid="81"/>
                                        </p:tgtEl>
                                      </p:cBhvr>
                                    </p:animEffect>
                                    <p:anim calcmode="lin" valueType="num">
                                      <p:cBhvr>
                                        <p:cTn id="28" dur="1000" fill="hold"/>
                                        <p:tgtEl>
                                          <p:spTgt spid="81"/>
                                        </p:tgtEl>
                                        <p:attrNameLst>
                                          <p:attrName>ppt_x</p:attrName>
                                        </p:attrNameLst>
                                      </p:cBhvr>
                                      <p:tavLst>
                                        <p:tav tm="0">
                                          <p:val>
                                            <p:strVal val="#ppt_x"/>
                                          </p:val>
                                        </p:tav>
                                        <p:tav tm="100000">
                                          <p:val>
                                            <p:strVal val="#ppt_x"/>
                                          </p:val>
                                        </p:tav>
                                      </p:tavLst>
                                    </p:anim>
                                    <p:anim calcmode="lin" valueType="num">
                                      <p:cBhvr>
                                        <p:cTn id="29" dur="1000" fill="hold"/>
                                        <p:tgtEl>
                                          <p:spTgt spid="8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24">
            <a:extLst>
              <a:ext uri="{FF2B5EF4-FFF2-40B4-BE49-F238E27FC236}">
                <a16:creationId xmlns:a16="http://schemas.microsoft.com/office/drawing/2014/main" id="{6FFBF5F1-A63D-4E01-B0D3-B0E15E7218C1}"/>
              </a:ext>
            </a:extLst>
          </p:cNvPr>
          <p:cNvSpPr txBox="1"/>
          <p:nvPr>
            <p:custDataLst>
              <p:tags r:id="rId1"/>
            </p:custDataLst>
          </p:nvPr>
        </p:nvSpPr>
        <p:spPr>
          <a:xfrm>
            <a:off x="4246970" y="1392969"/>
            <a:ext cx="1267876"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第</a:t>
            </a:r>
          </a:p>
        </p:txBody>
      </p:sp>
      <p:sp>
        <p:nvSpPr>
          <p:cNvPr id="3" name="PA-102225">
            <a:extLst>
              <a:ext uri="{FF2B5EF4-FFF2-40B4-BE49-F238E27FC236}">
                <a16:creationId xmlns:a16="http://schemas.microsoft.com/office/drawing/2014/main" id="{AA98A004-975C-41CC-930B-410B91C0FA57}"/>
              </a:ext>
            </a:extLst>
          </p:cNvPr>
          <p:cNvSpPr txBox="1"/>
          <p:nvPr>
            <p:custDataLst>
              <p:tags r:id="rId2"/>
            </p:custDataLst>
          </p:nvPr>
        </p:nvSpPr>
        <p:spPr>
          <a:xfrm>
            <a:off x="6743246" y="1392969"/>
            <a:ext cx="1152128" cy="94759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5695" tIns="62847" rIns="125695" bIns="62847">
            <a:spAutoFit/>
          </a:bodyPr>
          <a:lstStyle>
            <a:defPPr>
              <a:defRPr lang="zh-CN"/>
            </a:defPPr>
            <a:lvl1pPr algn="ctr" fontAlgn="base">
              <a:spcBef>
                <a:spcPct val="0"/>
              </a:spcBef>
              <a:spcAft>
                <a:spcPct val="0"/>
              </a:spcAft>
              <a:defRPr sz="4500" b="1">
                <a:ln w="3175">
                  <a:noFill/>
                </a:ln>
                <a:gradFill>
                  <a:gsLst>
                    <a:gs pos="25000">
                      <a:srgbClr val="FF0000"/>
                    </a:gs>
                    <a:gs pos="100000">
                      <a:schemeClr val="accent2">
                        <a:shade val="45000"/>
                        <a:satMod val="165000"/>
                      </a:schemeClr>
                    </a:gs>
                  </a:gsLst>
                  <a:lin ang="5400000"/>
                </a:gradFill>
                <a:effectLst>
                  <a:outerShdw blurRad="127000" sx="102000" sy="102000" algn="ctr" rotWithShape="0">
                    <a:schemeClr val="bg1">
                      <a:alpha val="84000"/>
                    </a:schemeClr>
                  </a:outerShdw>
                </a:effectLst>
                <a:latin typeface="微软雅黑" panose="020B0503020204020204" pitchFamily="34" charset="-122"/>
                <a:ea typeface="微软雅黑" panose="020B0503020204020204" pitchFamily="34" charset="-122"/>
              </a:defRPr>
            </a:lvl1pPr>
          </a:lstStyle>
          <a:p>
            <a:pPr defTabSz="1218565">
              <a:defRPr/>
            </a:pPr>
            <a:r>
              <a:rPr lang="zh-CN" altLang="en-US" sz="5335" kern="0" dirty="0">
                <a:solidFill>
                  <a:schemeClr val="tx1"/>
                </a:solidFill>
                <a:effectLst/>
                <a:latin typeface="思源黑体 CN Bold" panose="020B0800000000000000" pitchFamily="34" charset="-122"/>
                <a:ea typeface="思源黑体 CN Bold" panose="020B0800000000000000" pitchFamily="34" charset="-122"/>
              </a:rPr>
              <a:t>章</a:t>
            </a:r>
          </a:p>
        </p:txBody>
      </p:sp>
      <p:sp>
        <p:nvSpPr>
          <p:cNvPr id="5" name="PA-102226">
            <a:extLst>
              <a:ext uri="{FF2B5EF4-FFF2-40B4-BE49-F238E27FC236}">
                <a16:creationId xmlns:a16="http://schemas.microsoft.com/office/drawing/2014/main" id="{5219222F-61C7-45A6-8465-9D6A1865B8F8}"/>
              </a:ext>
            </a:extLst>
          </p:cNvPr>
          <p:cNvSpPr/>
          <p:nvPr>
            <p:custDataLst>
              <p:tags r:id="rId3"/>
            </p:custDataLst>
          </p:nvPr>
        </p:nvSpPr>
        <p:spPr>
          <a:xfrm>
            <a:off x="5448000" y="1205412"/>
            <a:ext cx="1296000" cy="1296000"/>
          </a:xfrm>
          <a:prstGeom prst="ellipse">
            <a:avLst/>
          </a:prstGeom>
          <a:solidFill>
            <a:srgbClr val="C00000"/>
          </a:solidFill>
          <a:ln w="25400" cap="flat" cmpd="sng" algn="ctr">
            <a:noFill/>
            <a:prstDash val="solid"/>
          </a:ln>
          <a:effectLst/>
        </p:spPr>
        <p:txBody>
          <a:bodyPr rtlCol="0" anchor="ctr"/>
          <a:lstStyle/>
          <a:p>
            <a:pPr algn="ctr" defTabSz="1218565">
              <a:defRPr/>
            </a:pPr>
            <a:r>
              <a:rPr lang="zh-CN" altLang="en-US" sz="3600" kern="0" dirty="0">
                <a:solidFill>
                  <a:schemeClr val="bg1"/>
                </a:solidFill>
                <a:latin typeface="思源黑体 CN Bold" panose="020B0800000000000000" pitchFamily="34" charset="-122"/>
                <a:ea typeface="思源黑体 CN Bold" panose="020B0800000000000000" pitchFamily="34" charset="-122"/>
              </a:rPr>
              <a:t>壹</a:t>
            </a:r>
          </a:p>
        </p:txBody>
      </p:sp>
      <p:sp>
        <p:nvSpPr>
          <p:cNvPr id="8" name="PA-102227">
            <a:extLst>
              <a:ext uri="{FF2B5EF4-FFF2-40B4-BE49-F238E27FC236}">
                <a16:creationId xmlns:a16="http://schemas.microsoft.com/office/drawing/2014/main" id="{F61A981B-0743-4294-A135-70EDE58B214D}"/>
              </a:ext>
            </a:extLst>
          </p:cNvPr>
          <p:cNvSpPr/>
          <p:nvPr>
            <p:custDataLst>
              <p:tags r:id="rId4"/>
            </p:custDataLst>
          </p:nvPr>
        </p:nvSpPr>
        <p:spPr>
          <a:xfrm>
            <a:off x="2988793" y="2837689"/>
            <a:ext cx="6240000" cy="864000"/>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bg1"/>
                </a:solidFill>
                <a:latin typeface="思源黑体 CN Bold" panose="020B0800000000000000" pitchFamily="34" charset="-122"/>
                <a:ea typeface="思源黑体 CN Bold" panose="020B0800000000000000" pitchFamily="34" charset="-122"/>
                <a:sym typeface="+mn-lt"/>
              </a:rPr>
              <a:t>爆发柳条湖事件</a:t>
            </a:r>
          </a:p>
        </p:txBody>
      </p:sp>
      <p:sp>
        <p:nvSpPr>
          <p:cNvPr id="14" name="PA-102228">
            <a:extLst>
              <a:ext uri="{FF2B5EF4-FFF2-40B4-BE49-F238E27FC236}">
                <a16:creationId xmlns:a16="http://schemas.microsoft.com/office/drawing/2014/main" id="{DD9B2F64-4CD5-423A-B0E2-5CC47D35478E}"/>
              </a:ext>
            </a:extLst>
          </p:cNvPr>
          <p:cNvSpPr>
            <a:spLocks noChangeArrowheads="1"/>
          </p:cNvSpPr>
          <p:nvPr>
            <p:custDataLst>
              <p:tags r:id="rId5"/>
            </p:custDataLst>
          </p:nvPr>
        </p:nvSpPr>
        <p:spPr bwMode="auto">
          <a:xfrm>
            <a:off x="3345521" y="3974351"/>
            <a:ext cx="5711738" cy="6309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890" tIns="60945" rIns="121890" bIns="60945">
            <a:spAutoFit/>
          </a:bodyPr>
          <a:lstStyle/>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1931年9月18日夜，在日本关东军安排下，</a:t>
            </a:r>
            <a:endParaRPr lang="en-US"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endParaRPr>
          </a:p>
          <a:p>
            <a:pPr algn="ctr" fontAlgn="auto">
              <a:spcBef>
                <a:spcPts val="0"/>
              </a:spcBef>
              <a:spcAft>
                <a:spcPts val="0"/>
              </a:spcAft>
              <a:defRPr/>
            </a:pPr>
            <a:r>
              <a:rPr sz="1100" kern="0" dirty="0">
                <a:ln w="19050">
                  <a:noFill/>
                  <a:prstDash val="solid"/>
                </a:ln>
                <a:solidFill>
                  <a:schemeClr val="tx1">
                    <a:lumMod val="75000"/>
                    <a:lumOff val="25000"/>
                  </a:schemeClr>
                </a:solidFill>
                <a:effectLst/>
                <a:latin typeface="思源黑体 CN Bold" panose="020B0800000000000000" pitchFamily="34" charset="-122"/>
                <a:ea typeface="思源黑体 CN Bold" panose="020B0800000000000000" pitchFamily="34" charset="-122"/>
              </a:rPr>
              <a:t>铁道“守备队”炸毁沈阳柳条湖附近日本修筑的南满铁路路轨，并栽赃嫁祸于中国军队。日军以此为借口，炮轰沈阳北大营，是为“九一八事变”。</a:t>
            </a:r>
          </a:p>
        </p:txBody>
      </p:sp>
    </p:spTree>
    <p:extLst>
      <p:ext uri="{BB962C8B-B14F-4D97-AF65-F5344CB8AC3E}">
        <p14:creationId xmlns:p14="http://schemas.microsoft.com/office/powerpoint/2010/main" val="314619875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up)">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animBg="1"/>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29">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8" name="PA-102230">
            <a:extLst>
              <a:ext uri="{FF2B5EF4-FFF2-40B4-BE49-F238E27FC236}">
                <a16:creationId xmlns:a16="http://schemas.microsoft.com/office/drawing/2014/main" id="{EA509665-C56B-4E14-8F8E-09C098E6B6D0}"/>
              </a:ext>
            </a:extLst>
          </p:cNvPr>
          <p:cNvSpPr/>
          <p:nvPr>
            <p:custDataLst>
              <p:tags r:id="rId2"/>
            </p:custDataLst>
          </p:nvPr>
        </p:nvSpPr>
        <p:spPr>
          <a:xfrm>
            <a:off x="5285051" y="1878401"/>
            <a:ext cx="5544530" cy="2460097"/>
          </a:xfrm>
          <a:prstGeom prst="rect">
            <a:avLst/>
          </a:prstGeom>
        </p:spPr>
        <p:txBody>
          <a:bodyPr wrap="square">
            <a:spAutoFit/>
          </a:bodyPr>
          <a:lstStyle/>
          <a:p>
            <a:pPr algn="just">
              <a:lnSpc>
                <a:spcPct val="130000"/>
              </a:lnSpc>
            </a:pPr>
            <a:r>
              <a:rPr lang="zh-CN" altLang="en-US" sz="2000" dirty="0">
                <a:latin typeface="思源黑体 CN Medium" panose="020B0600000000000000" pitchFamily="34" charset="-122"/>
                <a:ea typeface="思源黑体 CN Medium" panose="020B0600000000000000" pitchFamily="34" charset="-122"/>
              </a:rPr>
              <a:t>在日本关东军安排下，日本军人炸毁了柳条湖附近的日本人修的铁路，并在铁路旁放置了三名中国军人的尸体，栽赃嫁祸于中国军队。日军以此为借口，炮轰沈阳北大营，开始进攻中国部队。次日，日军侵占沈阳，又陆续侵占了东北三省。</a:t>
            </a:r>
            <a:r>
              <a:rPr lang="en-US" altLang="zh-CN" sz="2000" dirty="0">
                <a:latin typeface="思源黑体 CN Medium" panose="020B0600000000000000" pitchFamily="34" charset="-122"/>
                <a:ea typeface="思源黑体 CN Medium" panose="020B0600000000000000" pitchFamily="34" charset="-122"/>
              </a:rPr>
              <a:t>1932</a:t>
            </a:r>
            <a:r>
              <a:rPr lang="zh-CN" altLang="en-US" sz="2000" dirty="0">
                <a:latin typeface="思源黑体 CN Medium" panose="020B0600000000000000" pitchFamily="34" charset="-122"/>
                <a:ea typeface="思源黑体 CN Medium" panose="020B0600000000000000" pitchFamily="34" charset="-122"/>
              </a:rPr>
              <a:t>年</a:t>
            </a:r>
            <a:r>
              <a:rPr lang="en-US" altLang="zh-CN" sz="2000" dirty="0">
                <a:latin typeface="思源黑体 CN Medium" panose="020B0600000000000000" pitchFamily="34" charset="-122"/>
                <a:ea typeface="思源黑体 CN Medium" panose="020B0600000000000000" pitchFamily="34" charset="-122"/>
              </a:rPr>
              <a:t>2</a:t>
            </a:r>
            <a:r>
              <a:rPr lang="zh-CN" altLang="en-US" sz="2000" dirty="0">
                <a:latin typeface="思源黑体 CN Medium" panose="020B0600000000000000" pitchFamily="34" charset="-122"/>
                <a:ea typeface="思源黑体 CN Medium" panose="020B0600000000000000" pitchFamily="34" charset="-122"/>
              </a:rPr>
              <a:t>月，东北全境沦陷。</a:t>
            </a:r>
          </a:p>
        </p:txBody>
      </p:sp>
      <p:grpSp>
        <p:nvGrpSpPr>
          <p:cNvPr id="9" name="PA-102231">
            <a:extLst>
              <a:ext uri="{FF2B5EF4-FFF2-40B4-BE49-F238E27FC236}">
                <a16:creationId xmlns:a16="http://schemas.microsoft.com/office/drawing/2014/main" id="{C7A8427F-8BC1-4BD1-A88A-652D10BF29B5}"/>
              </a:ext>
            </a:extLst>
          </p:cNvPr>
          <p:cNvGrpSpPr/>
          <p:nvPr>
            <p:custDataLst>
              <p:tags r:id="rId3"/>
            </p:custDataLst>
          </p:nvPr>
        </p:nvGrpSpPr>
        <p:grpSpPr>
          <a:xfrm>
            <a:off x="1362420" y="1883751"/>
            <a:ext cx="3445250" cy="3429456"/>
            <a:chOff x="1362420" y="1883751"/>
            <a:chExt cx="2208261" cy="2198138"/>
          </a:xfrm>
        </p:grpSpPr>
        <p:sp>
          <p:nvSpPr>
            <p:cNvPr id="10" name="PA-102237">
              <a:extLst>
                <a:ext uri="{FF2B5EF4-FFF2-40B4-BE49-F238E27FC236}">
                  <a16:creationId xmlns:a16="http://schemas.microsoft.com/office/drawing/2014/main" id="{B8D78C6A-7BE9-48F4-96EE-8CA83067F402}"/>
                </a:ext>
              </a:extLst>
            </p:cNvPr>
            <p:cNvSpPr/>
            <p:nvPr>
              <p:custDataLst>
                <p:tags r:id="rId4"/>
              </p:custDataLst>
            </p:nvPr>
          </p:nvSpPr>
          <p:spPr>
            <a:xfrm>
              <a:off x="2514681" y="1892323"/>
              <a:ext cx="1056000" cy="1056000"/>
            </a:xfrm>
            <a:prstGeom prst="rect">
              <a:avLst/>
            </a:prstGeom>
            <a:solidFill>
              <a:srgbClr val="C0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7" dirty="0">
                  <a:latin typeface="思源黑体 CN Bold" panose="020B0800000000000000" pitchFamily="34" charset="-122"/>
                  <a:ea typeface="思源黑体 CN Bold" panose="020B0800000000000000" pitchFamily="34" charset="-122"/>
                </a:rPr>
                <a:t>1931</a:t>
              </a:r>
              <a:endParaRPr lang="zh-CN" altLang="en-US" sz="1600" b="1" dirty="0">
                <a:latin typeface="思源黑体 CN Bold" panose="020B0800000000000000" pitchFamily="34" charset="-122"/>
                <a:ea typeface="思源黑体 CN Bold" panose="020B0800000000000000" pitchFamily="34" charset="-122"/>
              </a:endParaRPr>
            </a:p>
          </p:txBody>
        </p:sp>
        <p:sp>
          <p:nvSpPr>
            <p:cNvPr id="11" name="PA-102241">
              <a:extLst>
                <a:ext uri="{FF2B5EF4-FFF2-40B4-BE49-F238E27FC236}">
                  <a16:creationId xmlns:a16="http://schemas.microsoft.com/office/drawing/2014/main" id="{8F436501-47F5-48C4-BDCC-E7C7081E89C4}"/>
                </a:ext>
              </a:extLst>
            </p:cNvPr>
            <p:cNvSpPr/>
            <p:nvPr>
              <p:custDataLst>
                <p:tags r:id="rId5"/>
              </p:custDataLst>
            </p:nvPr>
          </p:nvSpPr>
          <p:spPr>
            <a:xfrm>
              <a:off x="1362420" y="1883751"/>
              <a:ext cx="1056000" cy="1056000"/>
            </a:xfrm>
            <a:prstGeom prst="rect">
              <a:avLst/>
            </a:prstGeom>
            <a:solidFill>
              <a:srgbClr val="C0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思源黑体 CN Bold" panose="020B0800000000000000" pitchFamily="34" charset="-122"/>
                  <a:ea typeface="思源黑体 CN Bold" panose="020B0800000000000000" pitchFamily="34" charset="-122"/>
                </a:rPr>
                <a:t>柳条湖事件</a:t>
              </a:r>
            </a:p>
          </p:txBody>
        </p:sp>
        <p:sp>
          <p:nvSpPr>
            <p:cNvPr id="12" name="PA-102244">
              <a:extLst>
                <a:ext uri="{FF2B5EF4-FFF2-40B4-BE49-F238E27FC236}">
                  <a16:creationId xmlns:a16="http://schemas.microsoft.com/office/drawing/2014/main" id="{813F7BAE-650E-4B62-B1A5-1849B19B99CB}"/>
                </a:ext>
              </a:extLst>
            </p:cNvPr>
            <p:cNvSpPr/>
            <p:nvPr>
              <p:custDataLst>
                <p:tags r:id="rId6"/>
              </p:custDataLst>
            </p:nvPr>
          </p:nvSpPr>
          <p:spPr>
            <a:xfrm>
              <a:off x="2514681" y="3025889"/>
              <a:ext cx="1056000" cy="1056000"/>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7" dirty="0">
                  <a:solidFill>
                    <a:srgbClr val="C00000"/>
                  </a:solidFill>
                  <a:latin typeface="思源黑体 CN Bold" panose="020B0800000000000000" pitchFamily="34" charset="-122"/>
                  <a:ea typeface="思源黑体 CN Bold" panose="020B0800000000000000" pitchFamily="34" charset="-122"/>
                </a:rPr>
                <a:t>9.18</a:t>
              </a:r>
              <a:endParaRPr lang="zh-CN" altLang="en-US" sz="1600" b="1" dirty="0">
                <a:solidFill>
                  <a:srgbClr val="C00000"/>
                </a:solidFill>
                <a:latin typeface="思源黑体 CN Bold" panose="020B0800000000000000" pitchFamily="34" charset="-122"/>
                <a:ea typeface="思源黑体 CN Bold" panose="020B0800000000000000" pitchFamily="34" charset="-122"/>
              </a:endParaRPr>
            </a:p>
          </p:txBody>
        </p:sp>
        <p:sp>
          <p:nvSpPr>
            <p:cNvPr id="13" name="PA-102245">
              <a:extLst>
                <a:ext uri="{FF2B5EF4-FFF2-40B4-BE49-F238E27FC236}">
                  <a16:creationId xmlns:a16="http://schemas.microsoft.com/office/drawing/2014/main" id="{2D653568-6DFE-40BF-9F92-62A825F4026C}"/>
                </a:ext>
              </a:extLst>
            </p:cNvPr>
            <p:cNvSpPr/>
            <p:nvPr>
              <p:custDataLst>
                <p:tags r:id="rId7"/>
              </p:custDataLst>
            </p:nvPr>
          </p:nvSpPr>
          <p:spPr>
            <a:xfrm>
              <a:off x="1362420" y="3017317"/>
              <a:ext cx="1056000" cy="1056000"/>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rgbClr val="C00000"/>
                  </a:solidFill>
                  <a:latin typeface="思源黑体 CN Bold" panose="020B0800000000000000" pitchFamily="34" charset="-122"/>
                  <a:ea typeface="思源黑体 CN Bold" panose="020B0800000000000000" pitchFamily="34" charset="-122"/>
                </a:rPr>
                <a:t>夜</a:t>
              </a:r>
            </a:p>
          </p:txBody>
        </p:sp>
      </p:grpSp>
      <p:pic>
        <p:nvPicPr>
          <p:cNvPr id="4" name="图片 3">
            <a:extLst>
              <a:ext uri="{FF2B5EF4-FFF2-40B4-BE49-F238E27FC236}">
                <a16:creationId xmlns:a16="http://schemas.microsoft.com/office/drawing/2014/main" id="{0CA29CAD-7B44-4030-BD6A-ED70B9BD773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4123" y="0"/>
            <a:ext cx="979677" cy="1224420"/>
          </a:xfrm>
          <a:prstGeom prst="rect">
            <a:avLst/>
          </a:prstGeom>
        </p:spPr>
      </p:pic>
      <p:sp>
        <p:nvSpPr>
          <p:cNvPr id="5" name="矩形 4">
            <a:extLst>
              <a:ext uri="{FF2B5EF4-FFF2-40B4-BE49-F238E27FC236}">
                <a16:creationId xmlns:a16="http://schemas.microsoft.com/office/drawing/2014/main" id="{C11F2E45-4535-4F37-BC88-F69D13B3A3A5}"/>
              </a:ext>
            </a:extLst>
          </p:cNvPr>
          <p:cNvSpPr/>
          <p:nvPr/>
        </p:nvSpPr>
        <p:spPr>
          <a:xfrm>
            <a:off x="1074804" y="967468"/>
            <a:ext cx="3865496" cy="7756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B9047269-F8D8-4713-9BFC-B5BE7DEB3656}"/>
              </a:ext>
            </a:extLst>
          </p:cNvPr>
          <p:cNvSpPr/>
          <p:nvPr/>
        </p:nvSpPr>
        <p:spPr>
          <a:xfrm>
            <a:off x="5285051" y="4889500"/>
            <a:ext cx="5544529" cy="20320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8255287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33">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grpSp>
        <p:nvGrpSpPr>
          <p:cNvPr id="7" name="PA-102235">
            <a:extLst>
              <a:ext uri="{FF2B5EF4-FFF2-40B4-BE49-F238E27FC236}">
                <a16:creationId xmlns:a16="http://schemas.microsoft.com/office/drawing/2014/main" id="{617EC107-5530-4459-A71B-F853E16DA9C2}"/>
              </a:ext>
            </a:extLst>
          </p:cNvPr>
          <p:cNvGrpSpPr/>
          <p:nvPr>
            <p:custDataLst>
              <p:tags r:id="rId2"/>
            </p:custDataLst>
          </p:nvPr>
        </p:nvGrpSpPr>
        <p:grpSpPr>
          <a:xfrm>
            <a:off x="1124670" y="1912533"/>
            <a:ext cx="5187822" cy="2824659"/>
            <a:chOff x="1915876" y="2428665"/>
            <a:chExt cx="8698667" cy="519161"/>
          </a:xfrm>
        </p:grpSpPr>
        <p:sp>
          <p:nvSpPr>
            <p:cNvPr id="8" name="PA-箭头: 五边形 5">
              <a:extLst>
                <a:ext uri="{FF2B5EF4-FFF2-40B4-BE49-F238E27FC236}">
                  <a16:creationId xmlns:a16="http://schemas.microsoft.com/office/drawing/2014/main" id="{9614E410-F22B-4EB1-80BC-41C0B1065A18}"/>
                </a:ext>
              </a:extLst>
            </p:cNvPr>
            <p:cNvSpPr/>
            <p:nvPr>
              <p:custDataLst>
                <p:tags r:id="rId3"/>
              </p:custDataLst>
            </p:nvPr>
          </p:nvSpPr>
          <p:spPr>
            <a:xfrm>
              <a:off x="1915876" y="2428665"/>
              <a:ext cx="8698667" cy="519161"/>
            </a:xfrm>
            <a:prstGeom prst="homePlate">
              <a:avLst>
                <a:gd name="adj" fmla="val 30217"/>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cs typeface="+mn-ea"/>
                  <a:sym typeface="+mn-lt"/>
                </a:rPr>
                <a:t>三具中国</a:t>
              </a:r>
              <a:r>
                <a:rPr lang="en-US" altLang="zh-CN" sz="3200" b="1" dirty="0">
                  <a:solidFill>
                    <a:schemeClr val="bg1"/>
                  </a:solidFill>
                  <a:latin typeface="思源黑体 CN Heavy" panose="020B0A00000000000000" pitchFamily="34" charset="-122"/>
                  <a:ea typeface="思源黑体 CN Heavy" panose="020B0A00000000000000" pitchFamily="34" charset="-122"/>
                  <a:cs typeface="+mn-ea"/>
                  <a:sym typeface="+mn-lt"/>
                </a:rPr>
                <a:t>“</a:t>
              </a:r>
              <a:r>
                <a:rPr lang="zh-CN" altLang="en-US" sz="3200" b="1" dirty="0">
                  <a:solidFill>
                    <a:schemeClr val="bg1"/>
                  </a:solidFill>
                  <a:latin typeface="思源黑体 CN Heavy" panose="020B0A00000000000000" pitchFamily="34" charset="-122"/>
                  <a:ea typeface="思源黑体 CN Heavy" panose="020B0A00000000000000" pitchFamily="34" charset="-122"/>
                  <a:cs typeface="+mn-ea"/>
                  <a:sym typeface="+mn-lt"/>
                </a:rPr>
                <a:t>士兵”尸体</a:t>
              </a:r>
            </a:p>
          </p:txBody>
        </p:sp>
        <p:sp>
          <p:nvSpPr>
            <p:cNvPr id="9" name="PA-矩形: 圆角 9">
              <a:extLst>
                <a:ext uri="{FF2B5EF4-FFF2-40B4-BE49-F238E27FC236}">
                  <a16:creationId xmlns:a16="http://schemas.microsoft.com/office/drawing/2014/main" id="{89F075C0-8376-402E-B0D1-BCA23E92E005}"/>
                </a:ext>
              </a:extLst>
            </p:cNvPr>
            <p:cNvSpPr>
              <a:spLocks noChangeAspect="1"/>
            </p:cNvSpPr>
            <p:nvPr>
              <p:custDataLst>
                <p:tags r:id="rId4"/>
              </p:custDataLst>
            </p:nvPr>
          </p:nvSpPr>
          <p:spPr>
            <a:xfrm>
              <a:off x="2203869" y="2457185"/>
              <a:ext cx="1057315" cy="177857"/>
            </a:xfrm>
            <a:prstGeom prst="rect">
              <a:avLst/>
            </a:prstGeom>
            <a:solidFill>
              <a:schemeClr val="bg1"/>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rgbClr val="C00000"/>
                  </a:solidFill>
                  <a:latin typeface="思源黑体 CN Heavy" panose="020B0A00000000000000" pitchFamily="34" charset="-122"/>
                  <a:ea typeface="思源黑体 CN Heavy" panose="020B0A00000000000000" pitchFamily="34" charset="-122"/>
                  <a:cs typeface="+mn-ea"/>
                  <a:sym typeface="+mn-lt"/>
                </a:rPr>
                <a:t>1</a:t>
              </a:r>
            </a:p>
          </p:txBody>
        </p:sp>
      </p:grpSp>
      <p:pic>
        <p:nvPicPr>
          <p:cNvPr id="11" name="图片 10">
            <a:extLst>
              <a:ext uri="{FF2B5EF4-FFF2-40B4-BE49-F238E27FC236}">
                <a16:creationId xmlns:a16="http://schemas.microsoft.com/office/drawing/2014/main" id="{F79F4EFD-DDEE-479C-9249-2BDF2667524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80030" y="1239944"/>
            <a:ext cx="4608576" cy="4169839"/>
          </a:xfrm>
          <a:prstGeom prst="rect">
            <a:avLst/>
          </a:prstGeom>
        </p:spPr>
      </p:pic>
    </p:spTree>
    <p:extLst>
      <p:ext uri="{BB962C8B-B14F-4D97-AF65-F5344CB8AC3E}">
        <p14:creationId xmlns:p14="http://schemas.microsoft.com/office/powerpoint/2010/main" val="197598391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38">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4" name="PA-102239">
            <a:extLst>
              <a:ext uri="{FF2B5EF4-FFF2-40B4-BE49-F238E27FC236}">
                <a16:creationId xmlns:a16="http://schemas.microsoft.com/office/drawing/2014/main" id="{0731EA5F-9CE7-4D9C-A215-73839991B1E4}"/>
              </a:ext>
            </a:extLst>
          </p:cNvPr>
          <p:cNvSpPr/>
          <p:nvPr>
            <p:custDataLst>
              <p:tags r:id="rId2"/>
            </p:custDataLst>
          </p:nvPr>
        </p:nvSpPr>
        <p:spPr>
          <a:xfrm>
            <a:off x="1577026" y="2884532"/>
            <a:ext cx="9037948" cy="1863523"/>
          </a:xfrm>
          <a:prstGeom prst="rect">
            <a:avLst/>
          </a:prstGeom>
        </p:spPr>
        <p:txBody>
          <a:bodyPr wrap="square">
            <a:spAutoFit/>
          </a:bodyPr>
          <a:lstStyle/>
          <a:p>
            <a:pPr algn="just">
              <a:lnSpc>
                <a:spcPct val="130000"/>
              </a:lnSpc>
            </a:pPr>
            <a:r>
              <a:rPr lang="zh-CN" altLang="en-US" dirty="0">
                <a:latin typeface="思源黑体 CN Medium" panose="020B0600000000000000" pitchFamily="34" charset="-122"/>
                <a:ea typeface="思源黑体 CN Medium" panose="020B0600000000000000" pitchFamily="34" charset="-122"/>
                <a:sym typeface="+mn-lt"/>
              </a:rPr>
              <a:t>“</a:t>
            </a:r>
            <a:r>
              <a:rPr lang="en-US" altLang="zh-CN" dirty="0">
                <a:latin typeface="思源黑体 CN Medium" panose="020B0600000000000000" pitchFamily="34" charset="-122"/>
                <a:ea typeface="思源黑体 CN Medium" panose="020B0600000000000000" pitchFamily="34" charset="-122"/>
                <a:sym typeface="+mn-lt"/>
              </a:rPr>
              <a:t>18</a:t>
            </a:r>
            <a:r>
              <a:rPr lang="zh-CN" altLang="en-US" dirty="0">
                <a:latin typeface="思源黑体 CN Medium" panose="020B0600000000000000" pitchFamily="34" charset="-122"/>
                <a:ea typeface="思源黑体 CN Medium" panose="020B0600000000000000" pitchFamily="34" charset="-122"/>
                <a:sym typeface="+mn-lt"/>
              </a:rPr>
              <a:t>日夜，月近半圆，高粱地黑沉沉的一片；疏星点点，长空欲坠。岛本大队川岛中队的河本末守中尉，以巡查铁路线为名，带领数名部下向柳条沟走去。一面从旁边观察北大营的兵营，一面选了个离兵营约</a:t>
            </a:r>
            <a:r>
              <a:rPr lang="en-US" altLang="zh-CN" dirty="0">
                <a:latin typeface="思源黑体 CN Medium" panose="020B0600000000000000" pitchFamily="34" charset="-122"/>
                <a:ea typeface="思源黑体 CN Medium" panose="020B0600000000000000" pitchFamily="34" charset="-122"/>
                <a:sym typeface="+mn-lt"/>
              </a:rPr>
              <a:t>800</a:t>
            </a:r>
            <a:r>
              <a:rPr lang="zh-CN" altLang="en-US" dirty="0">
                <a:latin typeface="思源黑体 CN Medium" panose="020B0600000000000000" pitchFamily="34" charset="-122"/>
                <a:ea typeface="思源黑体 CN Medium" panose="020B0600000000000000" pitchFamily="34" charset="-122"/>
                <a:sym typeface="+mn-lt"/>
              </a:rPr>
              <a:t>米往南去的地点，河本亲自把骑兵用的小型炸药安装在铁轨下，并点了火，时间是</a:t>
            </a:r>
            <a:r>
              <a:rPr lang="en-US" altLang="zh-CN" dirty="0">
                <a:latin typeface="思源黑体 CN Medium" panose="020B0600000000000000" pitchFamily="34" charset="-122"/>
                <a:ea typeface="思源黑体 CN Medium" panose="020B0600000000000000" pitchFamily="34" charset="-122"/>
                <a:sym typeface="+mn-lt"/>
              </a:rPr>
              <a:t>10</a:t>
            </a:r>
            <a:r>
              <a:rPr lang="zh-CN" altLang="en-US" dirty="0">
                <a:latin typeface="思源黑体 CN Medium" panose="020B0600000000000000" pitchFamily="34" charset="-122"/>
                <a:ea typeface="思源黑体 CN Medium" panose="020B0600000000000000" pitchFamily="34" charset="-122"/>
                <a:sym typeface="+mn-lt"/>
              </a:rPr>
              <a:t>点过了，轰的一声炸响，铁轨和枕木都炸飞了。”</a:t>
            </a:r>
            <a:endParaRPr lang="en-US" altLang="zh-CN" dirty="0">
              <a:latin typeface="思源黑体 CN Medium" panose="020B0600000000000000" pitchFamily="34" charset="-122"/>
              <a:ea typeface="思源黑体 CN Medium" panose="020B0600000000000000" pitchFamily="34" charset="-122"/>
              <a:sym typeface="+mn-lt"/>
            </a:endParaRPr>
          </a:p>
          <a:p>
            <a:pPr algn="r">
              <a:lnSpc>
                <a:spcPct val="130000"/>
              </a:lnSpc>
            </a:pPr>
            <a:r>
              <a:rPr lang="en-US" altLang="zh-CN" dirty="0">
                <a:latin typeface="思源黑体 CN Medium" panose="020B0600000000000000" pitchFamily="34" charset="-122"/>
                <a:ea typeface="思源黑体 CN Medium" panose="020B0600000000000000" pitchFamily="34" charset="-122"/>
                <a:sym typeface="+mn-lt"/>
              </a:rPr>
              <a:t>——</a:t>
            </a:r>
            <a:r>
              <a:rPr lang="zh-CN" altLang="en-US" dirty="0">
                <a:latin typeface="思源黑体 CN Medium" panose="020B0600000000000000" pitchFamily="34" charset="-122"/>
                <a:ea typeface="思源黑体 CN Medium" panose="020B0600000000000000" pitchFamily="34" charset="-122"/>
              </a:rPr>
              <a:t>花谷正</a:t>
            </a:r>
            <a:endParaRPr lang="zh-CN" altLang="en-US" dirty="0">
              <a:latin typeface="思源黑体 CN Medium" panose="020B0600000000000000" pitchFamily="34" charset="-122"/>
              <a:ea typeface="思源黑体 CN Medium" panose="020B0600000000000000" pitchFamily="34" charset="-122"/>
              <a:sym typeface="+mn-lt"/>
            </a:endParaRPr>
          </a:p>
        </p:txBody>
      </p:sp>
      <p:grpSp>
        <p:nvGrpSpPr>
          <p:cNvPr id="5" name="PA-102240">
            <a:extLst>
              <a:ext uri="{FF2B5EF4-FFF2-40B4-BE49-F238E27FC236}">
                <a16:creationId xmlns:a16="http://schemas.microsoft.com/office/drawing/2014/main" id="{B268CC50-55A1-47DF-BFE3-0D946B123652}"/>
              </a:ext>
            </a:extLst>
          </p:cNvPr>
          <p:cNvGrpSpPr/>
          <p:nvPr>
            <p:custDataLst>
              <p:tags r:id="rId3"/>
            </p:custDataLst>
          </p:nvPr>
        </p:nvGrpSpPr>
        <p:grpSpPr>
          <a:xfrm>
            <a:off x="1476963" y="1765517"/>
            <a:ext cx="2928548" cy="698437"/>
            <a:chOff x="14205866" y="3267290"/>
            <a:chExt cx="8208926" cy="698437"/>
          </a:xfrm>
        </p:grpSpPr>
        <p:sp>
          <p:nvSpPr>
            <p:cNvPr id="6" name="PA-圆角矩形 7">
              <a:extLst>
                <a:ext uri="{FF2B5EF4-FFF2-40B4-BE49-F238E27FC236}">
                  <a16:creationId xmlns:a16="http://schemas.microsoft.com/office/drawing/2014/main" id="{9ECE4D8E-175D-47C0-8705-12D58F2B7F9C}"/>
                </a:ext>
              </a:extLst>
            </p:cNvPr>
            <p:cNvSpPr/>
            <p:nvPr>
              <p:custDataLst>
                <p:tags r:id="rId4"/>
              </p:custDataLst>
            </p:nvPr>
          </p:nvSpPr>
          <p:spPr>
            <a:xfrm>
              <a:off x="14205866" y="3267290"/>
              <a:ext cx="8208926" cy="698437"/>
            </a:xfrm>
            <a:prstGeom prst="roundRect">
              <a:avLst/>
            </a:prstGeom>
            <a:solidFill>
              <a:srgbClr val="C00000"/>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b="1">
                <a:solidFill>
                  <a:schemeClr val="bg1"/>
                </a:solidFill>
                <a:latin typeface="思源黑体 CN Bold" panose="020B0800000000000000" pitchFamily="34" charset="-122"/>
                <a:ea typeface="思源黑体 CN Bold" panose="020B0800000000000000" pitchFamily="34" charset="-122"/>
                <a:cs typeface="+mn-ea"/>
              </a:endParaRPr>
            </a:p>
          </p:txBody>
        </p:sp>
        <p:sp>
          <p:nvSpPr>
            <p:cNvPr id="7" name="PA-矩形 6">
              <a:extLst>
                <a:ext uri="{FF2B5EF4-FFF2-40B4-BE49-F238E27FC236}">
                  <a16:creationId xmlns:a16="http://schemas.microsoft.com/office/drawing/2014/main" id="{67AEEBCA-FCF3-485F-8137-A9530B00FC7B}"/>
                </a:ext>
              </a:extLst>
            </p:cNvPr>
            <p:cNvSpPr/>
            <p:nvPr>
              <p:custDataLst>
                <p:tags r:id="rId5"/>
              </p:custDataLst>
            </p:nvPr>
          </p:nvSpPr>
          <p:spPr>
            <a:xfrm>
              <a:off x="14461049" y="3376695"/>
              <a:ext cx="7698557" cy="491268"/>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bg1"/>
                  </a:solidFill>
                  <a:latin typeface="思源黑体 CN Bold" panose="020B0800000000000000" pitchFamily="34" charset="-122"/>
                  <a:ea typeface="思源黑体 CN Bold" panose="020B0800000000000000" pitchFamily="34" charset="-122"/>
                  <a:cs typeface="+mn-ea"/>
                </a:rPr>
                <a:t>《</a:t>
              </a:r>
              <a:r>
                <a:rPr lang="zh-CN" altLang="en-US" sz="2800" b="1" dirty="0">
                  <a:solidFill>
                    <a:schemeClr val="bg1"/>
                  </a:solidFill>
                  <a:latin typeface="思源黑体 CN Bold" panose="020B0800000000000000" pitchFamily="34" charset="-122"/>
                  <a:ea typeface="思源黑体 CN Bold" panose="020B0800000000000000" pitchFamily="34" charset="-122"/>
                  <a:cs typeface="+mn-ea"/>
                </a:rPr>
                <a:t>文献昭和史</a:t>
              </a:r>
              <a:r>
                <a:rPr lang="en-US" altLang="zh-CN" sz="2800" b="1" dirty="0">
                  <a:solidFill>
                    <a:schemeClr val="bg1"/>
                  </a:solidFill>
                  <a:latin typeface="思源黑体 CN Bold" panose="020B0800000000000000" pitchFamily="34" charset="-122"/>
                  <a:ea typeface="思源黑体 CN Bold" panose="020B0800000000000000" pitchFamily="34" charset="-122"/>
                  <a:cs typeface="+mn-ea"/>
                </a:rPr>
                <a:t>》</a:t>
              </a:r>
              <a:endParaRPr lang="zh-CN" altLang="en-US" sz="2800" b="1" dirty="0">
                <a:solidFill>
                  <a:schemeClr val="bg1"/>
                </a:solidFill>
                <a:latin typeface="思源黑体 CN Bold" panose="020B0800000000000000" pitchFamily="34" charset="-122"/>
                <a:ea typeface="思源黑体 CN Bold" panose="020B0800000000000000" pitchFamily="34" charset="-122"/>
                <a:cs typeface="+mn-ea"/>
              </a:endParaRPr>
            </a:p>
          </p:txBody>
        </p:sp>
      </p:grpSp>
    </p:spTree>
    <p:extLst>
      <p:ext uri="{BB962C8B-B14F-4D97-AF65-F5344CB8AC3E}">
        <p14:creationId xmlns:p14="http://schemas.microsoft.com/office/powerpoint/2010/main" val="775278126"/>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41">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3" name="PA-102242">
            <a:extLst>
              <a:ext uri="{FF2B5EF4-FFF2-40B4-BE49-F238E27FC236}">
                <a16:creationId xmlns:a16="http://schemas.microsoft.com/office/drawing/2014/main" id="{F23409BC-2700-46E8-98CD-302E0DC90399}"/>
              </a:ext>
            </a:extLst>
          </p:cNvPr>
          <p:cNvSpPr txBox="1">
            <a:spLocks/>
          </p:cNvSpPr>
          <p:nvPr>
            <p:custDataLst>
              <p:tags r:id="rId2"/>
            </p:custDataLst>
          </p:nvPr>
        </p:nvSpPr>
        <p:spPr>
          <a:xfrm>
            <a:off x="9645346" y="1695843"/>
            <a:ext cx="666313" cy="40145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lnSpc>
                <a:spcPct val="130000"/>
              </a:lnSpc>
            </a:pPr>
            <a:r>
              <a:rPr lang="zh-CN" altLang="en-US" sz="2400" dirty="0">
                <a:solidFill>
                  <a:srgbClr val="C00000"/>
                </a:solidFill>
                <a:latin typeface="思源黑体 CN Bold" panose="020B0800000000000000" pitchFamily="34" charset="-122"/>
                <a:ea typeface="思源黑体 CN Bold" panose="020B0800000000000000" pitchFamily="34" charset="-122"/>
                <a:cs typeface="+mn-cs"/>
                <a:sym typeface="+mn-lt"/>
              </a:rPr>
              <a:t>被炸毁的柳条湖铁路</a:t>
            </a:r>
          </a:p>
        </p:txBody>
      </p:sp>
      <p:sp>
        <p:nvSpPr>
          <p:cNvPr id="5" name="PA-102244">
            <a:extLst>
              <a:ext uri="{FF2B5EF4-FFF2-40B4-BE49-F238E27FC236}">
                <a16:creationId xmlns:a16="http://schemas.microsoft.com/office/drawing/2014/main" id="{AE5A7D83-04D7-4C00-A1F1-5E70695FF68C}"/>
              </a:ext>
            </a:extLst>
          </p:cNvPr>
          <p:cNvSpPr/>
          <p:nvPr>
            <p:custDataLst>
              <p:tags r:id="rId3"/>
            </p:custDataLst>
          </p:nvPr>
        </p:nvSpPr>
        <p:spPr>
          <a:xfrm>
            <a:off x="2040570" y="5497327"/>
            <a:ext cx="6919368" cy="426230"/>
          </a:xfrm>
          <a:prstGeom prst="rect">
            <a:avLst/>
          </a:prstGeom>
          <a:solidFill>
            <a:srgbClr val="C00000">
              <a:alpha val="85000"/>
            </a:srgbClr>
          </a:solidFill>
          <a:ln w="9525">
            <a:solidFill>
              <a:schemeClr val="bg2"/>
            </a:solid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b="1" dirty="0">
              <a:solidFill>
                <a:schemeClr val="bg1"/>
              </a:solidFill>
              <a:cs typeface="+mn-ea"/>
            </a:endParaRPr>
          </a:p>
        </p:txBody>
      </p:sp>
      <p:sp>
        <p:nvSpPr>
          <p:cNvPr id="6" name="PA-102245">
            <a:extLst>
              <a:ext uri="{FF2B5EF4-FFF2-40B4-BE49-F238E27FC236}">
                <a16:creationId xmlns:a16="http://schemas.microsoft.com/office/drawing/2014/main" id="{930B26CD-1012-47C5-9AA9-18529C362AEF}"/>
              </a:ext>
            </a:extLst>
          </p:cNvPr>
          <p:cNvSpPr/>
          <p:nvPr>
            <p:custDataLst>
              <p:tags r:id="rId4"/>
            </p:custDataLst>
          </p:nvPr>
        </p:nvSpPr>
        <p:spPr>
          <a:xfrm>
            <a:off x="2650524" y="5464649"/>
            <a:ext cx="7871830" cy="423129"/>
          </a:xfrm>
          <a:prstGeom prst="rect">
            <a:avLst/>
          </a:prstGeom>
        </p:spPr>
        <p:txBody>
          <a:bodyPr wrap="square">
            <a:spAutoFit/>
          </a:bodyPr>
          <a:lstStyle/>
          <a:p>
            <a:pPr algn="just">
              <a:lnSpc>
                <a:spcPct val="130000"/>
              </a:lnSpc>
            </a:pPr>
            <a:r>
              <a:rPr lang="zh-CN" altLang="en-US" dirty="0">
                <a:solidFill>
                  <a:schemeClr val="bg1"/>
                </a:solidFill>
                <a:latin typeface="思源黑体 CN Bold" panose="020B0800000000000000" pitchFamily="34" charset="-122"/>
                <a:ea typeface="思源黑体 CN Bold" panose="020B0800000000000000" pitchFamily="34" charset="-122"/>
                <a:sym typeface="+mn-lt"/>
              </a:rPr>
              <a:t>看图片，观察被炸的铁路，说说你发现了什么？</a:t>
            </a:r>
          </a:p>
        </p:txBody>
      </p:sp>
      <p:pic>
        <p:nvPicPr>
          <p:cNvPr id="10" name="图片 9">
            <a:extLst>
              <a:ext uri="{FF2B5EF4-FFF2-40B4-BE49-F238E27FC236}">
                <a16:creationId xmlns:a16="http://schemas.microsoft.com/office/drawing/2014/main" id="{1BB9C834-36C7-438D-AA91-0DC403EC3B3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50525" y="1637734"/>
            <a:ext cx="4913154" cy="3791136"/>
          </a:xfrm>
          <a:prstGeom prst="rect">
            <a:avLst/>
          </a:prstGeom>
        </p:spPr>
      </p:pic>
    </p:spTree>
    <p:extLst>
      <p:ext uri="{BB962C8B-B14F-4D97-AF65-F5344CB8AC3E}">
        <p14:creationId xmlns:p14="http://schemas.microsoft.com/office/powerpoint/2010/main" val="355587686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randombar(horizont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102246">
            <a:extLst>
              <a:ext uri="{FF2B5EF4-FFF2-40B4-BE49-F238E27FC236}">
                <a16:creationId xmlns:a16="http://schemas.microsoft.com/office/drawing/2014/main" id="{0738E338-F989-43E8-84A6-07F6CE2C2EE1}"/>
              </a:ext>
            </a:extLst>
          </p:cNvPr>
          <p:cNvSpPr txBox="1">
            <a:spLocks/>
          </p:cNvSpPr>
          <p:nvPr>
            <p:custDataLst>
              <p:tags r:id="rId1"/>
            </p:custDataLst>
          </p:nvPr>
        </p:nvSpPr>
        <p:spPr>
          <a:xfrm>
            <a:off x="1074804" y="382852"/>
            <a:ext cx="3732866" cy="584616"/>
          </a:xfrm>
          <a:prstGeom prst="rect">
            <a:avLst/>
          </a:prstGeom>
        </p:spPr>
        <p:txBody>
          <a:bodyPr>
            <a:noAutofit/>
          </a:bodyPr>
          <a:lstStyle>
            <a:defPPr>
              <a:defRPr lang="zh-CN"/>
            </a:defPPr>
            <a:lvl1pPr fontAlgn="base">
              <a:spcBef>
                <a:spcPct val="0"/>
              </a:spcBef>
              <a:spcAft>
                <a:spcPct val="0"/>
              </a:spcAft>
              <a:defRPr sz="3600" b="0">
                <a:solidFill>
                  <a:schemeClr val="tx1">
                    <a:lumMod val="75000"/>
                    <a:lumOff val="25000"/>
                  </a:schemeClr>
                </a:solidFill>
                <a:latin typeface="思源黑体 CN Bold" panose="020B0800000000000000" pitchFamily="34" charset="-122"/>
                <a:ea typeface="思源黑体 CN Bold" panose="020B0800000000000000" pitchFamily="34" charset="-122"/>
                <a:cs typeface="+mj-cs"/>
              </a:defRPr>
            </a:lvl1pPr>
            <a:lvl2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2pPr>
            <a:lvl3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3pPr>
            <a:lvl4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4pPr>
            <a:lvl5pPr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5pPr>
            <a:lvl6pPr marL="565150"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6pPr>
            <a:lvl7pPr marL="11309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7pPr>
            <a:lvl8pPr marL="169608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8pPr>
            <a:lvl9pPr marL="2261235" fontAlgn="base">
              <a:spcBef>
                <a:spcPct val="0"/>
              </a:spcBef>
              <a:spcAft>
                <a:spcPct val="0"/>
              </a:spcAft>
              <a:defRPr sz="3465" b="1">
                <a:latin typeface="Arial" panose="020B0604020202020204" pitchFamily="34" charset="0"/>
                <a:ea typeface="微软雅黑" panose="020B0503020204020204" pitchFamily="34" charset="-122"/>
                <a:cs typeface="宋体" panose="02010600030101010101" pitchFamily="2" charset="-122"/>
              </a:defRPr>
            </a:lvl9pPr>
          </a:lstStyle>
          <a:p>
            <a:r>
              <a:rPr lang="zh-CN" altLang="en-US" dirty="0"/>
              <a:t>爆发柳条湖事件</a:t>
            </a:r>
          </a:p>
        </p:txBody>
      </p:sp>
      <p:sp>
        <p:nvSpPr>
          <p:cNvPr id="14" name="PA-102248">
            <a:extLst>
              <a:ext uri="{FF2B5EF4-FFF2-40B4-BE49-F238E27FC236}">
                <a16:creationId xmlns:a16="http://schemas.microsoft.com/office/drawing/2014/main" id="{6A8DCA7B-3A89-4BC1-ABA5-1FDB0CBAE875}"/>
              </a:ext>
            </a:extLst>
          </p:cNvPr>
          <p:cNvSpPr/>
          <p:nvPr>
            <p:custDataLst>
              <p:tags r:id="rId2"/>
            </p:custDataLst>
          </p:nvPr>
        </p:nvSpPr>
        <p:spPr bwMode="auto">
          <a:xfrm>
            <a:off x="828809" y="2171701"/>
            <a:ext cx="10532792" cy="2984500"/>
          </a:xfrm>
          <a:prstGeom prst="rect">
            <a:avLst/>
          </a:prstGeom>
          <a:noFill/>
          <a:ln w="9525">
            <a:solidFill>
              <a:srgbClr val="C00000"/>
            </a:solidFill>
            <a:round/>
          </a:ln>
        </p:spPr>
        <p:txBody>
          <a:bodyPr wrap="square" lIns="91440" tIns="45720" rIns="91440" bIns="45720" anchor="ctr">
            <a:normAutofit/>
          </a:bodyPr>
          <a:lstStyle/>
          <a:p>
            <a:pPr algn="ctr"/>
            <a:endParaRPr/>
          </a:p>
        </p:txBody>
      </p:sp>
      <p:sp>
        <p:nvSpPr>
          <p:cNvPr id="15" name="PA-102249">
            <a:extLst>
              <a:ext uri="{FF2B5EF4-FFF2-40B4-BE49-F238E27FC236}">
                <a16:creationId xmlns:a16="http://schemas.microsoft.com/office/drawing/2014/main" id="{BC0BF1D7-D0B5-4542-A164-45DB9727FA50}"/>
              </a:ext>
            </a:extLst>
          </p:cNvPr>
          <p:cNvSpPr/>
          <p:nvPr>
            <p:custDataLst>
              <p:tags r:id="rId3"/>
            </p:custDataLst>
          </p:nvPr>
        </p:nvSpPr>
        <p:spPr bwMode="auto">
          <a:xfrm>
            <a:off x="1422617" y="1899801"/>
            <a:ext cx="4369452" cy="522839"/>
          </a:xfrm>
          <a:prstGeom prst="rect">
            <a:avLst/>
          </a:prstGeom>
          <a:solidFill>
            <a:srgbClr val="C00000"/>
          </a:solidFill>
          <a:ln w="12700">
            <a:solidFill>
              <a:schemeClr val="bg1"/>
            </a:solidFill>
            <a:round/>
          </a:ln>
        </p:spPr>
        <p:txBody>
          <a:bodyPr vert="horz" wrap="square" lIns="91440" tIns="45720" rIns="91440" bIns="45720" anchor="ctr" anchorCtr="1" compatLnSpc="1">
            <a:normAutofit/>
          </a:bodyPr>
          <a:lstStyle/>
          <a:p>
            <a:pPr algn="ctr"/>
            <a:r>
              <a:rPr lang="zh-CN" altLang="en-US" sz="2400" b="1" spc="600" dirty="0">
                <a:solidFill>
                  <a:schemeClr val="bg1"/>
                </a:solidFill>
                <a:latin typeface="思源黑体 CN Bold" panose="020B0800000000000000" pitchFamily="34" charset="-122"/>
                <a:ea typeface="思源黑体 CN Bold" panose="020B0800000000000000" pitchFamily="34" charset="-122"/>
              </a:rPr>
              <a:t>当时文汇报的报道内容</a:t>
            </a:r>
          </a:p>
        </p:txBody>
      </p:sp>
      <p:sp>
        <p:nvSpPr>
          <p:cNvPr id="17" name="PA-102250">
            <a:extLst>
              <a:ext uri="{FF2B5EF4-FFF2-40B4-BE49-F238E27FC236}">
                <a16:creationId xmlns:a16="http://schemas.microsoft.com/office/drawing/2014/main" id="{2B251788-2515-4B1B-852C-2ADF8836489A}"/>
              </a:ext>
            </a:extLst>
          </p:cNvPr>
          <p:cNvSpPr/>
          <p:nvPr>
            <p:custDataLst>
              <p:tags r:id="rId4"/>
            </p:custDataLst>
          </p:nvPr>
        </p:nvSpPr>
        <p:spPr>
          <a:xfrm>
            <a:off x="1429687" y="3018876"/>
            <a:ext cx="9492313" cy="1696362"/>
          </a:xfrm>
          <a:prstGeom prst="rect">
            <a:avLst/>
          </a:prstGeom>
        </p:spPr>
        <p:txBody>
          <a:bodyPr wrap="square">
            <a:spAutoFit/>
          </a:bodyPr>
          <a:lstStyle/>
          <a:p>
            <a:pPr algn="just">
              <a:lnSpc>
                <a:spcPct val="150000"/>
              </a:lnSpc>
            </a:pPr>
            <a:r>
              <a:rPr lang="zh-CN" altLang="en-US" sz="2400" dirty="0">
                <a:latin typeface="思源黑体 CN Medium" panose="020B0600000000000000" pitchFamily="34" charset="-122"/>
                <a:ea typeface="思源黑体 CN Medium" panose="020B0600000000000000" pitchFamily="34" charset="-122"/>
              </a:rPr>
              <a:t>“不仅没有必要把火车炸翻，而且还必须使在满铁线路上的列车免受损害。因此事先让工兵作了计算，直线单面铁轨即使炸断一小段，遇上正在高速行驶的火车，也只要它暂时地倾斜一下，还能够通过。”</a:t>
            </a:r>
          </a:p>
        </p:txBody>
      </p:sp>
    </p:spTree>
    <p:extLst>
      <p:ext uri="{BB962C8B-B14F-4D97-AF65-F5344CB8AC3E}">
        <p14:creationId xmlns:p14="http://schemas.microsoft.com/office/powerpoint/2010/main" val="227513969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1250"/>
                            </p:stCondLst>
                            <p:childTnLst>
                              <p:par>
                                <p:cTn id="14" presetID="2" presetClass="entr" presetSubtype="4"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750" fill="hold"/>
                                        <p:tgtEl>
                                          <p:spTgt spid="17"/>
                                        </p:tgtEl>
                                        <p:attrNameLst>
                                          <p:attrName>ppt_x</p:attrName>
                                        </p:attrNameLst>
                                      </p:cBhvr>
                                      <p:tavLst>
                                        <p:tav tm="0">
                                          <p:val>
                                            <p:strVal val="#ppt_x"/>
                                          </p:val>
                                        </p:tav>
                                        <p:tav tm="100000">
                                          <p:val>
                                            <p:strVal val="#ppt_x"/>
                                          </p:val>
                                        </p:tav>
                                      </p:tavLst>
                                    </p:anim>
                                    <p:anim calcmode="lin" valueType="num">
                                      <p:cBhvr additive="base">
                                        <p:cTn id="17"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PA" val="v5.2.7"/>
</p:tagLst>
</file>

<file path=ppt/tags/tag100.xml><?xml version="1.0" encoding="utf-8"?>
<p:tagLst xmlns:a="http://schemas.openxmlformats.org/drawingml/2006/main" xmlns:r="http://schemas.openxmlformats.org/officeDocument/2006/relationships" xmlns:p="http://schemas.openxmlformats.org/presentationml/2006/main">
  <p:tag name="PA" val="v5.2.7"/>
</p:tagLst>
</file>

<file path=ppt/tags/tag101.xml><?xml version="1.0" encoding="utf-8"?>
<p:tagLst xmlns:a="http://schemas.openxmlformats.org/drawingml/2006/main" xmlns:r="http://schemas.openxmlformats.org/officeDocument/2006/relationships" xmlns:p="http://schemas.openxmlformats.org/presentationml/2006/main">
  <p:tag name="PA" val="v5.2.7"/>
</p:tagLst>
</file>

<file path=ppt/tags/tag102.xml><?xml version="1.0" encoding="utf-8"?>
<p:tagLst xmlns:a="http://schemas.openxmlformats.org/drawingml/2006/main" xmlns:r="http://schemas.openxmlformats.org/officeDocument/2006/relationships" xmlns:p="http://schemas.openxmlformats.org/presentationml/2006/main">
  <p:tag name="PA" val="v5.2.7"/>
</p:tagLst>
</file>

<file path=ppt/tags/tag103.xml><?xml version="1.0" encoding="utf-8"?>
<p:tagLst xmlns:a="http://schemas.openxmlformats.org/drawingml/2006/main" xmlns:r="http://schemas.openxmlformats.org/officeDocument/2006/relationships" xmlns:p="http://schemas.openxmlformats.org/presentationml/2006/main">
  <p:tag name="PA" val="v5.2.7"/>
</p:tagLst>
</file>

<file path=ppt/tags/tag104.xml><?xml version="1.0" encoding="utf-8"?>
<p:tagLst xmlns:a="http://schemas.openxmlformats.org/drawingml/2006/main" xmlns:r="http://schemas.openxmlformats.org/officeDocument/2006/relationships" xmlns:p="http://schemas.openxmlformats.org/presentationml/2006/main">
  <p:tag name="PA" val="v5.2.7"/>
</p:tagLst>
</file>

<file path=ppt/tags/tag105.xml><?xml version="1.0" encoding="utf-8"?>
<p:tagLst xmlns:a="http://schemas.openxmlformats.org/drawingml/2006/main" xmlns:r="http://schemas.openxmlformats.org/officeDocument/2006/relationships" xmlns:p="http://schemas.openxmlformats.org/presentationml/2006/main">
  <p:tag name="PA" val="v5.2.7"/>
</p:tagLst>
</file>

<file path=ppt/tags/tag106.xml><?xml version="1.0" encoding="utf-8"?>
<p:tagLst xmlns:a="http://schemas.openxmlformats.org/drawingml/2006/main" xmlns:r="http://schemas.openxmlformats.org/officeDocument/2006/relationships" xmlns:p="http://schemas.openxmlformats.org/presentationml/2006/main">
  <p:tag name="PA" val="v5.2.7"/>
</p:tagLst>
</file>

<file path=ppt/tags/tag107.xml><?xml version="1.0" encoding="utf-8"?>
<p:tagLst xmlns:a="http://schemas.openxmlformats.org/drawingml/2006/main" xmlns:r="http://schemas.openxmlformats.org/officeDocument/2006/relationships" xmlns:p="http://schemas.openxmlformats.org/presentationml/2006/main">
  <p:tag name="PA" val="v5.2.7"/>
</p:tagLst>
</file>

<file path=ppt/tags/tag108.xml><?xml version="1.0" encoding="utf-8"?>
<p:tagLst xmlns:a="http://schemas.openxmlformats.org/drawingml/2006/main" xmlns:r="http://schemas.openxmlformats.org/officeDocument/2006/relationships" xmlns:p="http://schemas.openxmlformats.org/presentationml/2006/main">
  <p:tag name="PA" val="v5.2.7"/>
</p:tagLst>
</file>

<file path=ppt/tags/tag109.xml><?xml version="1.0" encoding="utf-8"?>
<p:tagLst xmlns:a="http://schemas.openxmlformats.org/drawingml/2006/main" xmlns:r="http://schemas.openxmlformats.org/officeDocument/2006/relationships" xmlns:p="http://schemas.openxmlformats.org/presentationml/2006/main">
  <p:tag name="PA" val="v5.2.7"/>
</p:tagLst>
</file>

<file path=ppt/tags/tag11.xml><?xml version="1.0" encoding="utf-8"?>
<p:tagLst xmlns:a="http://schemas.openxmlformats.org/drawingml/2006/main" xmlns:r="http://schemas.openxmlformats.org/officeDocument/2006/relationships" xmlns:p="http://schemas.openxmlformats.org/presentationml/2006/main">
  <p:tag name="PA" val="v5.2.7"/>
</p:tagLst>
</file>

<file path=ppt/tags/tag110.xml><?xml version="1.0" encoding="utf-8"?>
<p:tagLst xmlns:a="http://schemas.openxmlformats.org/drawingml/2006/main" xmlns:r="http://schemas.openxmlformats.org/officeDocument/2006/relationships" xmlns:p="http://schemas.openxmlformats.org/presentationml/2006/main">
  <p:tag name="PA" val="v5.2.7"/>
</p:tagLst>
</file>

<file path=ppt/tags/tag111.xml><?xml version="1.0" encoding="utf-8"?>
<p:tagLst xmlns:a="http://schemas.openxmlformats.org/drawingml/2006/main" xmlns:r="http://schemas.openxmlformats.org/officeDocument/2006/relationships" xmlns:p="http://schemas.openxmlformats.org/presentationml/2006/main">
  <p:tag name="PA" val="v5.2.7"/>
</p:tagLst>
</file>

<file path=ppt/tags/tag112.xml><?xml version="1.0" encoding="utf-8"?>
<p:tagLst xmlns:a="http://schemas.openxmlformats.org/drawingml/2006/main" xmlns:r="http://schemas.openxmlformats.org/officeDocument/2006/relationships" xmlns:p="http://schemas.openxmlformats.org/presentationml/2006/main">
  <p:tag name="PA" val="v5.2.7"/>
</p:tagLst>
</file>

<file path=ppt/tags/tag113.xml><?xml version="1.0" encoding="utf-8"?>
<p:tagLst xmlns:a="http://schemas.openxmlformats.org/drawingml/2006/main" xmlns:r="http://schemas.openxmlformats.org/officeDocument/2006/relationships" xmlns:p="http://schemas.openxmlformats.org/presentationml/2006/main">
  <p:tag name="PA" val="v5.2.7"/>
</p:tagLst>
</file>

<file path=ppt/tags/tag114.xml><?xml version="1.0" encoding="utf-8"?>
<p:tagLst xmlns:a="http://schemas.openxmlformats.org/drawingml/2006/main" xmlns:r="http://schemas.openxmlformats.org/officeDocument/2006/relationships" xmlns:p="http://schemas.openxmlformats.org/presentationml/2006/main">
  <p:tag name="PA" val="v5.2.7"/>
</p:tagLst>
</file>

<file path=ppt/tags/tag115.xml><?xml version="1.0" encoding="utf-8"?>
<p:tagLst xmlns:a="http://schemas.openxmlformats.org/drawingml/2006/main" xmlns:r="http://schemas.openxmlformats.org/officeDocument/2006/relationships" xmlns:p="http://schemas.openxmlformats.org/presentationml/2006/main">
  <p:tag name="PA" val="v5.2.7"/>
</p:tagLst>
</file>

<file path=ppt/tags/tag116.xml><?xml version="1.0" encoding="utf-8"?>
<p:tagLst xmlns:a="http://schemas.openxmlformats.org/drawingml/2006/main" xmlns:r="http://schemas.openxmlformats.org/officeDocument/2006/relationships" xmlns:p="http://schemas.openxmlformats.org/presentationml/2006/main">
  <p:tag name="PA" val="v5.2.7"/>
</p:tagLst>
</file>

<file path=ppt/tags/tag117.xml><?xml version="1.0" encoding="utf-8"?>
<p:tagLst xmlns:a="http://schemas.openxmlformats.org/drawingml/2006/main" xmlns:r="http://schemas.openxmlformats.org/officeDocument/2006/relationships" xmlns:p="http://schemas.openxmlformats.org/presentationml/2006/main">
  <p:tag name="PA" val="v5.2.7"/>
</p:tagLst>
</file>

<file path=ppt/tags/tag118.xml><?xml version="1.0" encoding="utf-8"?>
<p:tagLst xmlns:a="http://schemas.openxmlformats.org/drawingml/2006/main" xmlns:r="http://schemas.openxmlformats.org/officeDocument/2006/relationships" xmlns:p="http://schemas.openxmlformats.org/presentationml/2006/main">
  <p:tag name="PA" val="v5.2.7"/>
</p:tagLst>
</file>

<file path=ppt/tags/tag119.xml><?xml version="1.0" encoding="utf-8"?>
<p:tagLst xmlns:a="http://schemas.openxmlformats.org/drawingml/2006/main" xmlns:r="http://schemas.openxmlformats.org/officeDocument/2006/relationships" xmlns:p="http://schemas.openxmlformats.org/presentationml/2006/main">
  <p:tag name="PA" val="v5.2.7"/>
</p:tagLst>
</file>

<file path=ppt/tags/tag12.xml><?xml version="1.0" encoding="utf-8"?>
<p:tagLst xmlns:a="http://schemas.openxmlformats.org/drawingml/2006/main" xmlns:r="http://schemas.openxmlformats.org/officeDocument/2006/relationships" xmlns:p="http://schemas.openxmlformats.org/presentationml/2006/main">
  <p:tag name="PA" val="v5.2.7"/>
</p:tagLst>
</file>

<file path=ppt/tags/tag120.xml><?xml version="1.0" encoding="utf-8"?>
<p:tagLst xmlns:a="http://schemas.openxmlformats.org/drawingml/2006/main" xmlns:r="http://schemas.openxmlformats.org/officeDocument/2006/relationships" xmlns:p="http://schemas.openxmlformats.org/presentationml/2006/main">
  <p:tag name="PA" val="v5.2.7"/>
</p:tagLst>
</file>

<file path=ppt/tags/tag121.xml><?xml version="1.0" encoding="utf-8"?>
<p:tagLst xmlns:a="http://schemas.openxmlformats.org/drawingml/2006/main" xmlns:r="http://schemas.openxmlformats.org/officeDocument/2006/relationships" xmlns:p="http://schemas.openxmlformats.org/presentationml/2006/main">
  <p:tag name="PA" val="v5.2.7"/>
</p:tagLst>
</file>

<file path=ppt/tags/tag122.xml><?xml version="1.0" encoding="utf-8"?>
<p:tagLst xmlns:a="http://schemas.openxmlformats.org/drawingml/2006/main" xmlns:r="http://schemas.openxmlformats.org/officeDocument/2006/relationships" xmlns:p="http://schemas.openxmlformats.org/presentationml/2006/main">
  <p:tag name="PA" val="v5.2.7"/>
</p:tagLst>
</file>

<file path=ppt/tags/tag123.xml><?xml version="1.0" encoding="utf-8"?>
<p:tagLst xmlns:a="http://schemas.openxmlformats.org/drawingml/2006/main" xmlns:r="http://schemas.openxmlformats.org/officeDocument/2006/relationships" xmlns:p="http://schemas.openxmlformats.org/presentationml/2006/main">
  <p:tag name="PA" val="v5.2.7"/>
</p:tagLst>
</file>

<file path=ppt/tags/tag124.xml><?xml version="1.0" encoding="utf-8"?>
<p:tagLst xmlns:a="http://schemas.openxmlformats.org/drawingml/2006/main" xmlns:r="http://schemas.openxmlformats.org/officeDocument/2006/relationships" xmlns:p="http://schemas.openxmlformats.org/presentationml/2006/main">
  <p:tag name="PA" val="v5.2.7"/>
</p:tagLst>
</file>

<file path=ppt/tags/tag125.xml><?xml version="1.0" encoding="utf-8"?>
<p:tagLst xmlns:a="http://schemas.openxmlformats.org/drawingml/2006/main" xmlns:r="http://schemas.openxmlformats.org/officeDocument/2006/relationships" xmlns:p="http://schemas.openxmlformats.org/presentationml/2006/main">
  <p:tag name="PA" val="v5.2.7"/>
</p:tagLst>
</file>

<file path=ppt/tags/tag126.xml><?xml version="1.0" encoding="utf-8"?>
<p:tagLst xmlns:a="http://schemas.openxmlformats.org/drawingml/2006/main" xmlns:r="http://schemas.openxmlformats.org/officeDocument/2006/relationships" xmlns:p="http://schemas.openxmlformats.org/presentationml/2006/main">
  <p:tag name="PA" val="v5.2.7"/>
</p:tagLst>
</file>

<file path=ppt/tags/tag127.xml><?xml version="1.0" encoding="utf-8"?>
<p:tagLst xmlns:a="http://schemas.openxmlformats.org/drawingml/2006/main" xmlns:r="http://schemas.openxmlformats.org/officeDocument/2006/relationships" xmlns:p="http://schemas.openxmlformats.org/presentationml/2006/main">
  <p:tag name="PA" val="v5.2.7"/>
</p:tagLst>
</file>

<file path=ppt/tags/tag128.xml><?xml version="1.0" encoding="utf-8"?>
<p:tagLst xmlns:a="http://schemas.openxmlformats.org/drawingml/2006/main" xmlns:r="http://schemas.openxmlformats.org/officeDocument/2006/relationships" xmlns:p="http://schemas.openxmlformats.org/presentationml/2006/main">
  <p:tag name="PA" val="v5.2.7"/>
</p:tagLst>
</file>

<file path=ppt/tags/tag129.xml><?xml version="1.0" encoding="utf-8"?>
<p:tagLst xmlns:a="http://schemas.openxmlformats.org/drawingml/2006/main" xmlns:r="http://schemas.openxmlformats.org/officeDocument/2006/relationships" xmlns:p="http://schemas.openxmlformats.org/presentationml/2006/main">
  <p:tag name="PA" val="v5.2.7"/>
</p:tagLst>
</file>

<file path=ppt/tags/tag13.xml><?xml version="1.0" encoding="utf-8"?>
<p:tagLst xmlns:a="http://schemas.openxmlformats.org/drawingml/2006/main" xmlns:r="http://schemas.openxmlformats.org/officeDocument/2006/relationships" xmlns:p="http://schemas.openxmlformats.org/presentationml/2006/main">
  <p:tag name="PA" val="v5.2.7"/>
</p:tagLst>
</file>

<file path=ppt/tags/tag130.xml><?xml version="1.0" encoding="utf-8"?>
<p:tagLst xmlns:a="http://schemas.openxmlformats.org/drawingml/2006/main" xmlns:r="http://schemas.openxmlformats.org/officeDocument/2006/relationships" xmlns:p="http://schemas.openxmlformats.org/presentationml/2006/main">
  <p:tag name="PA" val="v5.2.7"/>
</p:tagLst>
</file>

<file path=ppt/tags/tag131.xml><?xml version="1.0" encoding="utf-8"?>
<p:tagLst xmlns:a="http://schemas.openxmlformats.org/drawingml/2006/main" xmlns:r="http://schemas.openxmlformats.org/officeDocument/2006/relationships" xmlns:p="http://schemas.openxmlformats.org/presentationml/2006/main">
  <p:tag name="PA" val="v5.2.7"/>
</p:tagLst>
</file>

<file path=ppt/tags/tag132.xml><?xml version="1.0" encoding="utf-8"?>
<p:tagLst xmlns:a="http://schemas.openxmlformats.org/drawingml/2006/main" xmlns:r="http://schemas.openxmlformats.org/officeDocument/2006/relationships" xmlns:p="http://schemas.openxmlformats.org/presentationml/2006/main">
  <p:tag name="PA" val="v5.2.7"/>
</p:tagLst>
</file>

<file path=ppt/tags/tag133.xml><?xml version="1.0" encoding="utf-8"?>
<p:tagLst xmlns:a="http://schemas.openxmlformats.org/drawingml/2006/main" xmlns:r="http://schemas.openxmlformats.org/officeDocument/2006/relationships" xmlns:p="http://schemas.openxmlformats.org/presentationml/2006/main">
  <p:tag name="PA" val="v5.2.7"/>
</p:tagLst>
</file>

<file path=ppt/tags/tag134.xml><?xml version="1.0" encoding="utf-8"?>
<p:tagLst xmlns:a="http://schemas.openxmlformats.org/drawingml/2006/main" xmlns:r="http://schemas.openxmlformats.org/officeDocument/2006/relationships" xmlns:p="http://schemas.openxmlformats.org/presentationml/2006/main">
  <p:tag name="PA" val="v5.2.7"/>
</p:tagLst>
</file>

<file path=ppt/tags/tag135.xml><?xml version="1.0" encoding="utf-8"?>
<p:tagLst xmlns:a="http://schemas.openxmlformats.org/drawingml/2006/main" xmlns:r="http://schemas.openxmlformats.org/officeDocument/2006/relationships" xmlns:p="http://schemas.openxmlformats.org/presentationml/2006/main">
  <p:tag name="PA" val="v5.2.7"/>
</p:tagLst>
</file>

<file path=ppt/tags/tag136.xml><?xml version="1.0" encoding="utf-8"?>
<p:tagLst xmlns:a="http://schemas.openxmlformats.org/drawingml/2006/main" xmlns:r="http://schemas.openxmlformats.org/officeDocument/2006/relationships" xmlns:p="http://schemas.openxmlformats.org/presentationml/2006/main">
  <p:tag name="PA" val="v5.2.7"/>
</p:tagLst>
</file>

<file path=ppt/tags/tag137.xml><?xml version="1.0" encoding="utf-8"?>
<p:tagLst xmlns:a="http://schemas.openxmlformats.org/drawingml/2006/main" xmlns:r="http://schemas.openxmlformats.org/officeDocument/2006/relationships" xmlns:p="http://schemas.openxmlformats.org/presentationml/2006/main">
  <p:tag name="PA" val="v5.2.7"/>
</p:tagLst>
</file>

<file path=ppt/tags/tag138.xml><?xml version="1.0" encoding="utf-8"?>
<p:tagLst xmlns:a="http://schemas.openxmlformats.org/drawingml/2006/main" xmlns:r="http://schemas.openxmlformats.org/officeDocument/2006/relationships" xmlns:p="http://schemas.openxmlformats.org/presentationml/2006/main">
  <p:tag name="PA" val="v5.2.7"/>
</p:tagLst>
</file>

<file path=ppt/tags/tag139.xml><?xml version="1.0" encoding="utf-8"?>
<p:tagLst xmlns:a="http://schemas.openxmlformats.org/drawingml/2006/main" xmlns:r="http://schemas.openxmlformats.org/officeDocument/2006/relationships" xmlns:p="http://schemas.openxmlformats.org/presentationml/2006/main">
  <p:tag name="PA" val="v5.2.7"/>
</p:tagLst>
</file>

<file path=ppt/tags/tag14.xml><?xml version="1.0" encoding="utf-8"?>
<p:tagLst xmlns:a="http://schemas.openxmlformats.org/drawingml/2006/main" xmlns:r="http://schemas.openxmlformats.org/officeDocument/2006/relationships" xmlns:p="http://schemas.openxmlformats.org/presentationml/2006/main">
  <p:tag name="PA" val="v5.2.7"/>
</p:tagLst>
</file>

<file path=ppt/tags/tag140.xml><?xml version="1.0" encoding="utf-8"?>
<p:tagLst xmlns:a="http://schemas.openxmlformats.org/drawingml/2006/main" xmlns:r="http://schemas.openxmlformats.org/officeDocument/2006/relationships" xmlns:p="http://schemas.openxmlformats.org/presentationml/2006/main">
  <p:tag name="PA" val="v5.2.7"/>
</p:tagLst>
</file>

<file path=ppt/tags/tag141.xml><?xml version="1.0" encoding="utf-8"?>
<p:tagLst xmlns:a="http://schemas.openxmlformats.org/drawingml/2006/main" xmlns:r="http://schemas.openxmlformats.org/officeDocument/2006/relationships" xmlns:p="http://schemas.openxmlformats.org/presentationml/2006/main">
  <p:tag name="PA" val="v5.2.7"/>
</p:tagLst>
</file>

<file path=ppt/tags/tag142.xml><?xml version="1.0" encoding="utf-8"?>
<p:tagLst xmlns:a="http://schemas.openxmlformats.org/drawingml/2006/main" xmlns:r="http://schemas.openxmlformats.org/officeDocument/2006/relationships" xmlns:p="http://schemas.openxmlformats.org/presentationml/2006/main">
  <p:tag name="PA" val="v5.2.7"/>
</p:tagLst>
</file>

<file path=ppt/tags/tag143.xml><?xml version="1.0" encoding="utf-8"?>
<p:tagLst xmlns:a="http://schemas.openxmlformats.org/drawingml/2006/main" xmlns:r="http://schemas.openxmlformats.org/officeDocument/2006/relationships" xmlns:p="http://schemas.openxmlformats.org/presentationml/2006/main">
  <p:tag name="PA" val="v5.2.7"/>
</p:tagLst>
</file>

<file path=ppt/tags/tag144.xml><?xml version="1.0" encoding="utf-8"?>
<p:tagLst xmlns:a="http://schemas.openxmlformats.org/drawingml/2006/main" xmlns:r="http://schemas.openxmlformats.org/officeDocument/2006/relationships" xmlns:p="http://schemas.openxmlformats.org/presentationml/2006/main">
  <p:tag name="PA" val="v5.2.7"/>
</p:tagLst>
</file>

<file path=ppt/tags/tag145.xml><?xml version="1.0" encoding="utf-8"?>
<p:tagLst xmlns:a="http://schemas.openxmlformats.org/drawingml/2006/main" xmlns:r="http://schemas.openxmlformats.org/officeDocument/2006/relationships" xmlns:p="http://schemas.openxmlformats.org/presentationml/2006/main">
  <p:tag name="PA" val="v5.2.7"/>
</p:tagLst>
</file>

<file path=ppt/tags/tag146.xml><?xml version="1.0" encoding="utf-8"?>
<p:tagLst xmlns:a="http://schemas.openxmlformats.org/drawingml/2006/main" xmlns:r="http://schemas.openxmlformats.org/officeDocument/2006/relationships" xmlns:p="http://schemas.openxmlformats.org/presentationml/2006/main">
  <p:tag name="PA" val="v5.2.7"/>
</p:tagLst>
</file>

<file path=ppt/tags/tag147.xml><?xml version="1.0" encoding="utf-8"?>
<p:tagLst xmlns:a="http://schemas.openxmlformats.org/drawingml/2006/main" xmlns:r="http://schemas.openxmlformats.org/officeDocument/2006/relationships" xmlns:p="http://schemas.openxmlformats.org/presentationml/2006/main">
  <p:tag name="PA" val="v5.2.7"/>
</p:tagLst>
</file>

<file path=ppt/tags/tag148.xml><?xml version="1.0" encoding="utf-8"?>
<p:tagLst xmlns:a="http://schemas.openxmlformats.org/drawingml/2006/main" xmlns:r="http://schemas.openxmlformats.org/officeDocument/2006/relationships" xmlns:p="http://schemas.openxmlformats.org/presentationml/2006/main">
  <p:tag name="PA" val="v5.2.7"/>
</p:tagLst>
</file>

<file path=ppt/tags/tag149.xml><?xml version="1.0" encoding="utf-8"?>
<p:tagLst xmlns:a="http://schemas.openxmlformats.org/drawingml/2006/main" xmlns:r="http://schemas.openxmlformats.org/officeDocument/2006/relationships" xmlns:p="http://schemas.openxmlformats.org/presentationml/2006/main">
  <p:tag name="PA" val="v5.2.7"/>
</p:tagLst>
</file>

<file path=ppt/tags/tag15.xml><?xml version="1.0" encoding="utf-8"?>
<p:tagLst xmlns:a="http://schemas.openxmlformats.org/drawingml/2006/main" xmlns:r="http://schemas.openxmlformats.org/officeDocument/2006/relationships" xmlns:p="http://schemas.openxmlformats.org/presentationml/2006/main">
  <p:tag name="PA" val="v5.2.7"/>
</p:tagLst>
</file>

<file path=ppt/tags/tag150.xml><?xml version="1.0" encoding="utf-8"?>
<p:tagLst xmlns:a="http://schemas.openxmlformats.org/drawingml/2006/main" xmlns:r="http://schemas.openxmlformats.org/officeDocument/2006/relationships" xmlns:p="http://schemas.openxmlformats.org/presentationml/2006/main">
  <p:tag name="PA" val="v5.2.7"/>
</p:tagLst>
</file>

<file path=ppt/tags/tag151.xml><?xml version="1.0" encoding="utf-8"?>
<p:tagLst xmlns:a="http://schemas.openxmlformats.org/drawingml/2006/main" xmlns:r="http://schemas.openxmlformats.org/officeDocument/2006/relationships" xmlns:p="http://schemas.openxmlformats.org/presentationml/2006/main">
  <p:tag name="PA" val="v5.2.7"/>
</p:tagLst>
</file>

<file path=ppt/tags/tag152.xml><?xml version="1.0" encoding="utf-8"?>
<p:tagLst xmlns:a="http://schemas.openxmlformats.org/drawingml/2006/main" xmlns:r="http://schemas.openxmlformats.org/officeDocument/2006/relationships" xmlns:p="http://schemas.openxmlformats.org/presentationml/2006/main">
  <p:tag name="PA" val="v5.2.7"/>
</p:tagLst>
</file>

<file path=ppt/tags/tag153.xml><?xml version="1.0" encoding="utf-8"?>
<p:tagLst xmlns:a="http://schemas.openxmlformats.org/drawingml/2006/main" xmlns:r="http://schemas.openxmlformats.org/officeDocument/2006/relationships" xmlns:p="http://schemas.openxmlformats.org/presentationml/2006/main">
  <p:tag name="PA" val="v5.2.7"/>
</p:tagLst>
</file>

<file path=ppt/tags/tag154.xml><?xml version="1.0" encoding="utf-8"?>
<p:tagLst xmlns:a="http://schemas.openxmlformats.org/drawingml/2006/main" xmlns:r="http://schemas.openxmlformats.org/officeDocument/2006/relationships" xmlns:p="http://schemas.openxmlformats.org/presentationml/2006/main">
  <p:tag name="PA" val="v5.2.7"/>
</p:tagLst>
</file>

<file path=ppt/tags/tag155.xml><?xml version="1.0" encoding="utf-8"?>
<p:tagLst xmlns:a="http://schemas.openxmlformats.org/drawingml/2006/main" xmlns:r="http://schemas.openxmlformats.org/officeDocument/2006/relationships" xmlns:p="http://schemas.openxmlformats.org/presentationml/2006/main">
  <p:tag name="PA" val="v5.2.7"/>
</p:tagLst>
</file>

<file path=ppt/tags/tag156.xml><?xml version="1.0" encoding="utf-8"?>
<p:tagLst xmlns:a="http://schemas.openxmlformats.org/drawingml/2006/main" xmlns:r="http://schemas.openxmlformats.org/officeDocument/2006/relationships" xmlns:p="http://schemas.openxmlformats.org/presentationml/2006/main">
  <p:tag name="PA" val="v5.2.7"/>
</p:tagLst>
</file>

<file path=ppt/tags/tag157.xml><?xml version="1.0" encoding="utf-8"?>
<p:tagLst xmlns:a="http://schemas.openxmlformats.org/drawingml/2006/main" xmlns:r="http://schemas.openxmlformats.org/officeDocument/2006/relationships" xmlns:p="http://schemas.openxmlformats.org/presentationml/2006/main">
  <p:tag name="PA" val="v5.2.7"/>
</p:tagLst>
</file>

<file path=ppt/tags/tag158.xml><?xml version="1.0" encoding="utf-8"?>
<p:tagLst xmlns:a="http://schemas.openxmlformats.org/drawingml/2006/main" xmlns:r="http://schemas.openxmlformats.org/officeDocument/2006/relationships" xmlns:p="http://schemas.openxmlformats.org/presentationml/2006/main">
  <p:tag name="PA" val="v5.2.7"/>
</p:tagLst>
</file>

<file path=ppt/tags/tag159.xml><?xml version="1.0" encoding="utf-8"?>
<p:tagLst xmlns:a="http://schemas.openxmlformats.org/drawingml/2006/main" xmlns:r="http://schemas.openxmlformats.org/officeDocument/2006/relationships" xmlns:p="http://schemas.openxmlformats.org/presentationml/2006/main">
  <p:tag name="PA" val="v5.2.7"/>
</p:tagLst>
</file>

<file path=ppt/tags/tag16.xml><?xml version="1.0" encoding="utf-8"?>
<p:tagLst xmlns:a="http://schemas.openxmlformats.org/drawingml/2006/main" xmlns:r="http://schemas.openxmlformats.org/officeDocument/2006/relationships" xmlns:p="http://schemas.openxmlformats.org/presentationml/2006/main">
  <p:tag name="PA" val="v5.2.7"/>
</p:tagLst>
</file>

<file path=ppt/tags/tag160.xml><?xml version="1.0" encoding="utf-8"?>
<p:tagLst xmlns:a="http://schemas.openxmlformats.org/drawingml/2006/main" xmlns:r="http://schemas.openxmlformats.org/officeDocument/2006/relationships" xmlns:p="http://schemas.openxmlformats.org/presentationml/2006/main">
  <p:tag name="PA" val="v5.2.7"/>
</p:tagLst>
</file>

<file path=ppt/tags/tag161.xml><?xml version="1.0" encoding="utf-8"?>
<p:tagLst xmlns:a="http://schemas.openxmlformats.org/drawingml/2006/main" xmlns:r="http://schemas.openxmlformats.org/officeDocument/2006/relationships" xmlns:p="http://schemas.openxmlformats.org/presentationml/2006/main">
  <p:tag name="PA" val="v5.2.7"/>
</p:tagLst>
</file>

<file path=ppt/tags/tag162.xml><?xml version="1.0" encoding="utf-8"?>
<p:tagLst xmlns:a="http://schemas.openxmlformats.org/drawingml/2006/main" xmlns:r="http://schemas.openxmlformats.org/officeDocument/2006/relationships" xmlns:p="http://schemas.openxmlformats.org/presentationml/2006/main">
  <p:tag name="PA" val="v5.2.7"/>
</p:tagLst>
</file>

<file path=ppt/tags/tag163.xml><?xml version="1.0" encoding="utf-8"?>
<p:tagLst xmlns:a="http://schemas.openxmlformats.org/drawingml/2006/main" xmlns:r="http://schemas.openxmlformats.org/officeDocument/2006/relationships" xmlns:p="http://schemas.openxmlformats.org/presentationml/2006/main">
  <p:tag name="PA" val="v5.2.7"/>
</p:tagLst>
</file>

<file path=ppt/tags/tag164.xml><?xml version="1.0" encoding="utf-8"?>
<p:tagLst xmlns:a="http://schemas.openxmlformats.org/drawingml/2006/main" xmlns:r="http://schemas.openxmlformats.org/officeDocument/2006/relationships" xmlns:p="http://schemas.openxmlformats.org/presentationml/2006/main">
  <p:tag name="PA" val="v5.2.7"/>
</p:tagLst>
</file>

<file path=ppt/tags/tag165.xml><?xml version="1.0" encoding="utf-8"?>
<p:tagLst xmlns:a="http://schemas.openxmlformats.org/drawingml/2006/main" xmlns:r="http://schemas.openxmlformats.org/officeDocument/2006/relationships" xmlns:p="http://schemas.openxmlformats.org/presentationml/2006/main">
  <p:tag name="PA" val="v5.2.7"/>
</p:tagLst>
</file>

<file path=ppt/tags/tag166.xml><?xml version="1.0" encoding="utf-8"?>
<p:tagLst xmlns:a="http://schemas.openxmlformats.org/drawingml/2006/main" xmlns:r="http://schemas.openxmlformats.org/officeDocument/2006/relationships" xmlns:p="http://schemas.openxmlformats.org/presentationml/2006/main">
  <p:tag name="PA" val="v5.2.7"/>
</p:tagLst>
</file>

<file path=ppt/tags/tag167.xml><?xml version="1.0" encoding="utf-8"?>
<p:tagLst xmlns:a="http://schemas.openxmlformats.org/drawingml/2006/main" xmlns:r="http://schemas.openxmlformats.org/officeDocument/2006/relationships" xmlns:p="http://schemas.openxmlformats.org/presentationml/2006/main">
  <p:tag name="PA" val="v5.2.7"/>
</p:tagLst>
</file>

<file path=ppt/tags/tag168.xml><?xml version="1.0" encoding="utf-8"?>
<p:tagLst xmlns:a="http://schemas.openxmlformats.org/drawingml/2006/main" xmlns:r="http://schemas.openxmlformats.org/officeDocument/2006/relationships" xmlns:p="http://schemas.openxmlformats.org/presentationml/2006/main">
  <p:tag name="PA" val="v5.2.7"/>
</p:tagLst>
</file>

<file path=ppt/tags/tag169.xml><?xml version="1.0" encoding="utf-8"?>
<p:tagLst xmlns:a="http://schemas.openxmlformats.org/drawingml/2006/main" xmlns:r="http://schemas.openxmlformats.org/officeDocument/2006/relationships" xmlns:p="http://schemas.openxmlformats.org/presentationml/2006/main">
  <p:tag name="PA" val="v5.2.7"/>
</p:tagLst>
</file>

<file path=ppt/tags/tag17.xml><?xml version="1.0" encoding="utf-8"?>
<p:tagLst xmlns:a="http://schemas.openxmlformats.org/drawingml/2006/main" xmlns:r="http://schemas.openxmlformats.org/officeDocument/2006/relationships" xmlns:p="http://schemas.openxmlformats.org/presentationml/2006/main">
  <p:tag name="PA" val="v5.2.7"/>
</p:tagLst>
</file>

<file path=ppt/tags/tag170.xml><?xml version="1.0" encoding="utf-8"?>
<p:tagLst xmlns:a="http://schemas.openxmlformats.org/drawingml/2006/main" xmlns:r="http://schemas.openxmlformats.org/officeDocument/2006/relationships" xmlns:p="http://schemas.openxmlformats.org/presentationml/2006/main">
  <p:tag name="PA" val="v5.2.7"/>
</p:tagLst>
</file>

<file path=ppt/tags/tag171.xml><?xml version="1.0" encoding="utf-8"?>
<p:tagLst xmlns:a="http://schemas.openxmlformats.org/drawingml/2006/main" xmlns:r="http://schemas.openxmlformats.org/officeDocument/2006/relationships" xmlns:p="http://schemas.openxmlformats.org/presentationml/2006/main">
  <p:tag name="PA" val="v5.2.7"/>
</p:tagLst>
</file>

<file path=ppt/tags/tag172.xml><?xml version="1.0" encoding="utf-8"?>
<p:tagLst xmlns:a="http://schemas.openxmlformats.org/drawingml/2006/main" xmlns:r="http://schemas.openxmlformats.org/officeDocument/2006/relationships" xmlns:p="http://schemas.openxmlformats.org/presentationml/2006/main">
  <p:tag name="PA" val="v5.2.7"/>
</p:tagLst>
</file>

<file path=ppt/tags/tag173.xml><?xml version="1.0" encoding="utf-8"?>
<p:tagLst xmlns:a="http://schemas.openxmlformats.org/drawingml/2006/main" xmlns:r="http://schemas.openxmlformats.org/officeDocument/2006/relationships" xmlns:p="http://schemas.openxmlformats.org/presentationml/2006/main">
  <p:tag name="PA" val="v5.2.7"/>
</p:tagLst>
</file>

<file path=ppt/tags/tag174.xml><?xml version="1.0" encoding="utf-8"?>
<p:tagLst xmlns:a="http://schemas.openxmlformats.org/drawingml/2006/main" xmlns:r="http://schemas.openxmlformats.org/officeDocument/2006/relationships" xmlns:p="http://schemas.openxmlformats.org/presentationml/2006/main">
  <p:tag name="PA" val="v5.2.7"/>
</p:tagLst>
</file>

<file path=ppt/tags/tag175.xml><?xml version="1.0" encoding="utf-8"?>
<p:tagLst xmlns:a="http://schemas.openxmlformats.org/drawingml/2006/main" xmlns:r="http://schemas.openxmlformats.org/officeDocument/2006/relationships" xmlns:p="http://schemas.openxmlformats.org/presentationml/2006/main">
  <p:tag name="PA" val="v5.2.7"/>
</p:tagLst>
</file>

<file path=ppt/tags/tag176.xml><?xml version="1.0" encoding="utf-8"?>
<p:tagLst xmlns:a="http://schemas.openxmlformats.org/drawingml/2006/main" xmlns:r="http://schemas.openxmlformats.org/officeDocument/2006/relationships" xmlns:p="http://schemas.openxmlformats.org/presentationml/2006/main">
  <p:tag name="PA" val="v5.2.7"/>
</p:tagLst>
</file>

<file path=ppt/tags/tag177.xml><?xml version="1.0" encoding="utf-8"?>
<p:tagLst xmlns:a="http://schemas.openxmlformats.org/drawingml/2006/main" xmlns:r="http://schemas.openxmlformats.org/officeDocument/2006/relationships" xmlns:p="http://schemas.openxmlformats.org/presentationml/2006/main">
  <p:tag name="PA" val="v5.2.7"/>
</p:tagLst>
</file>

<file path=ppt/tags/tag178.xml><?xml version="1.0" encoding="utf-8"?>
<p:tagLst xmlns:a="http://schemas.openxmlformats.org/drawingml/2006/main" xmlns:r="http://schemas.openxmlformats.org/officeDocument/2006/relationships" xmlns:p="http://schemas.openxmlformats.org/presentationml/2006/main">
  <p:tag name="PA" val="v5.2.7"/>
</p:tagLst>
</file>

<file path=ppt/tags/tag179.xml><?xml version="1.0" encoding="utf-8"?>
<p:tagLst xmlns:a="http://schemas.openxmlformats.org/drawingml/2006/main" xmlns:r="http://schemas.openxmlformats.org/officeDocument/2006/relationships" xmlns:p="http://schemas.openxmlformats.org/presentationml/2006/main">
  <p:tag name="PA" val="v5.2.7"/>
</p:tagLst>
</file>

<file path=ppt/tags/tag18.xml><?xml version="1.0" encoding="utf-8"?>
<p:tagLst xmlns:a="http://schemas.openxmlformats.org/drawingml/2006/main" xmlns:r="http://schemas.openxmlformats.org/officeDocument/2006/relationships" xmlns:p="http://schemas.openxmlformats.org/presentationml/2006/main">
  <p:tag name="PA" val="v5.2.7"/>
</p:tagLst>
</file>

<file path=ppt/tags/tag180.xml><?xml version="1.0" encoding="utf-8"?>
<p:tagLst xmlns:a="http://schemas.openxmlformats.org/drawingml/2006/main" xmlns:r="http://schemas.openxmlformats.org/officeDocument/2006/relationships" xmlns:p="http://schemas.openxmlformats.org/presentationml/2006/main">
  <p:tag name="PA" val="v5.2.7"/>
</p:tagLst>
</file>

<file path=ppt/tags/tag181.xml><?xml version="1.0" encoding="utf-8"?>
<p:tagLst xmlns:a="http://schemas.openxmlformats.org/drawingml/2006/main" xmlns:r="http://schemas.openxmlformats.org/officeDocument/2006/relationships" xmlns:p="http://schemas.openxmlformats.org/presentationml/2006/main">
  <p:tag name="PA" val="v5.2.7"/>
</p:tagLst>
</file>

<file path=ppt/tags/tag182.xml><?xml version="1.0" encoding="utf-8"?>
<p:tagLst xmlns:a="http://schemas.openxmlformats.org/drawingml/2006/main" xmlns:r="http://schemas.openxmlformats.org/officeDocument/2006/relationships" xmlns:p="http://schemas.openxmlformats.org/presentationml/2006/main">
  <p:tag name="PA" val="v5.2.7"/>
</p:tagLst>
</file>

<file path=ppt/tags/tag183.xml><?xml version="1.0" encoding="utf-8"?>
<p:tagLst xmlns:a="http://schemas.openxmlformats.org/drawingml/2006/main" xmlns:r="http://schemas.openxmlformats.org/officeDocument/2006/relationships" xmlns:p="http://schemas.openxmlformats.org/presentationml/2006/main">
  <p:tag name="PA" val="v5.2.7"/>
</p:tagLst>
</file>

<file path=ppt/tags/tag184.xml><?xml version="1.0" encoding="utf-8"?>
<p:tagLst xmlns:a="http://schemas.openxmlformats.org/drawingml/2006/main" xmlns:r="http://schemas.openxmlformats.org/officeDocument/2006/relationships" xmlns:p="http://schemas.openxmlformats.org/presentationml/2006/main">
  <p:tag name="PA" val="v5.2.7"/>
</p:tagLst>
</file>

<file path=ppt/tags/tag185.xml><?xml version="1.0" encoding="utf-8"?>
<p:tagLst xmlns:a="http://schemas.openxmlformats.org/drawingml/2006/main" xmlns:r="http://schemas.openxmlformats.org/officeDocument/2006/relationships" xmlns:p="http://schemas.openxmlformats.org/presentationml/2006/main">
  <p:tag name="PA" val="v5.2.7"/>
</p:tagLst>
</file>

<file path=ppt/tags/tag186.xml><?xml version="1.0" encoding="utf-8"?>
<p:tagLst xmlns:a="http://schemas.openxmlformats.org/drawingml/2006/main" xmlns:r="http://schemas.openxmlformats.org/officeDocument/2006/relationships" xmlns:p="http://schemas.openxmlformats.org/presentationml/2006/main">
  <p:tag name="PA" val="v5.2.7"/>
</p:tagLst>
</file>

<file path=ppt/tags/tag187.xml><?xml version="1.0" encoding="utf-8"?>
<p:tagLst xmlns:a="http://schemas.openxmlformats.org/drawingml/2006/main" xmlns:r="http://schemas.openxmlformats.org/officeDocument/2006/relationships" xmlns:p="http://schemas.openxmlformats.org/presentationml/2006/main">
  <p:tag name="PA" val="v5.2.7"/>
</p:tagLst>
</file>

<file path=ppt/tags/tag188.xml><?xml version="1.0" encoding="utf-8"?>
<p:tagLst xmlns:a="http://schemas.openxmlformats.org/drawingml/2006/main" xmlns:r="http://schemas.openxmlformats.org/officeDocument/2006/relationships" xmlns:p="http://schemas.openxmlformats.org/presentationml/2006/main">
  <p:tag name="PA" val="v5.2.7"/>
</p:tagLst>
</file>

<file path=ppt/tags/tag189.xml><?xml version="1.0" encoding="utf-8"?>
<p:tagLst xmlns:a="http://schemas.openxmlformats.org/drawingml/2006/main" xmlns:r="http://schemas.openxmlformats.org/officeDocument/2006/relationships" xmlns:p="http://schemas.openxmlformats.org/presentationml/2006/main">
  <p:tag name="PA" val="v5.2.7"/>
</p:tagLst>
</file>

<file path=ppt/tags/tag19.xml><?xml version="1.0" encoding="utf-8"?>
<p:tagLst xmlns:a="http://schemas.openxmlformats.org/drawingml/2006/main" xmlns:r="http://schemas.openxmlformats.org/officeDocument/2006/relationships" xmlns:p="http://schemas.openxmlformats.org/presentationml/2006/main">
  <p:tag name="PA" val="v5.2.7"/>
</p:tagLst>
</file>

<file path=ppt/tags/tag190.xml><?xml version="1.0" encoding="utf-8"?>
<p:tagLst xmlns:a="http://schemas.openxmlformats.org/drawingml/2006/main" xmlns:r="http://schemas.openxmlformats.org/officeDocument/2006/relationships" xmlns:p="http://schemas.openxmlformats.org/presentationml/2006/main">
  <p:tag name="PA" val="v5.2.7"/>
</p:tagLst>
</file>

<file path=ppt/tags/tag191.xml><?xml version="1.0" encoding="utf-8"?>
<p:tagLst xmlns:a="http://schemas.openxmlformats.org/drawingml/2006/main" xmlns:r="http://schemas.openxmlformats.org/officeDocument/2006/relationships" xmlns:p="http://schemas.openxmlformats.org/presentationml/2006/main">
  <p:tag name="PA" val="v5.2.7"/>
</p:tagLst>
</file>

<file path=ppt/tags/tag2.xml><?xml version="1.0" encoding="utf-8"?>
<p:tagLst xmlns:a="http://schemas.openxmlformats.org/drawingml/2006/main" xmlns:r="http://schemas.openxmlformats.org/officeDocument/2006/relationships" xmlns:p="http://schemas.openxmlformats.org/presentationml/2006/main">
  <p:tag name="PA" val="v5.2.7"/>
</p:tagLst>
</file>

<file path=ppt/tags/tag20.xml><?xml version="1.0" encoding="utf-8"?>
<p:tagLst xmlns:a="http://schemas.openxmlformats.org/drawingml/2006/main" xmlns:r="http://schemas.openxmlformats.org/officeDocument/2006/relationships" xmlns:p="http://schemas.openxmlformats.org/presentationml/2006/main">
  <p:tag name="PA" val="v5.2.7"/>
</p:tagLst>
</file>

<file path=ppt/tags/tag21.xml><?xml version="1.0" encoding="utf-8"?>
<p:tagLst xmlns:a="http://schemas.openxmlformats.org/drawingml/2006/main" xmlns:r="http://schemas.openxmlformats.org/officeDocument/2006/relationships" xmlns:p="http://schemas.openxmlformats.org/presentationml/2006/main">
  <p:tag name="PA" val="v5.2.7"/>
</p:tagLst>
</file>

<file path=ppt/tags/tag22.xml><?xml version="1.0" encoding="utf-8"?>
<p:tagLst xmlns:a="http://schemas.openxmlformats.org/drawingml/2006/main" xmlns:r="http://schemas.openxmlformats.org/officeDocument/2006/relationships" xmlns:p="http://schemas.openxmlformats.org/presentationml/2006/main">
  <p:tag name="PA" val="v5.2.7"/>
</p:tagLst>
</file>

<file path=ppt/tags/tag23.xml><?xml version="1.0" encoding="utf-8"?>
<p:tagLst xmlns:a="http://schemas.openxmlformats.org/drawingml/2006/main" xmlns:r="http://schemas.openxmlformats.org/officeDocument/2006/relationships" xmlns:p="http://schemas.openxmlformats.org/presentationml/2006/main">
  <p:tag name="PA" val="v5.2.7"/>
</p:tagLst>
</file>

<file path=ppt/tags/tag24.xml><?xml version="1.0" encoding="utf-8"?>
<p:tagLst xmlns:a="http://schemas.openxmlformats.org/drawingml/2006/main" xmlns:r="http://schemas.openxmlformats.org/officeDocument/2006/relationships" xmlns:p="http://schemas.openxmlformats.org/presentationml/2006/main">
  <p:tag name="PA" val="v5.2.7"/>
</p:tagLst>
</file>

<file path=ppt/tags/tag25.xml><?xml version="1.0" encoding="utf-8"?>
<p:tagLst xmlns:a="http://schemas.openxmlformats.org/drawingml/2006/main" xmlns:r="http://schemas.openxmlformats.org/officeDocument/2006/relationships" xmlns:p="http://schemas.openxmlformats.org/presentationml/2006/main">
  <p:tag name="PA" val="v5.2.7"/>
</p:tagLst>
</file>

<file path=ppt/tags/tag26.xml><?xml version="1.0" encoding="utf-8"?>
<p:tagLst xmlns:a="http://schemas.openxmlformats.org/drawingml/2006/main" xmlns:r="http://schemas.openxmlformats.org/officeDocument/2006/relationships" xmlns:p="http://schemas.openxmlformats.org/presentationml/2006/main">
  <p:tag name="PA" val="v5.2.7"/>
</p:tagLst>
</file>

<file path=ppt/tags/tag27.xml><?xml version="1.0" encoding="utf-8"?>
<p:tagLst xmlns:a="http://schemas.openxmlformats.org/drawingml/2006/main" xmlns:r="http://schemas.openxmlformats.org/officeDocument/2006/relationships" xmlns:p="http://schemas.openxmlformats.org/presentationml/2006/main">
  <p:tag name="PA" val="v5.2.7"/>
</p:tagLst>
</file>

<file path=ppt/tags/tag28.xml><?xml version="1.0" encoding="utf-8"?>
<p:tagLst xmlns:a="http://schemas.openxmlformats.org/drawingml/2006/main" xmlns:r="http://schemas.openxmlformats.org/officeDocument/2006/relationships" xmlns:p="http://schemas.openxmlformats.org/presentationml/2006/main">
  <p:tag name="PA" val="v5.2.7"/>
</p:tagLst>
</file>

<file path=ppt/tags/tag29.xml><?xml version="1.0" encoding="utf-8"?>
<p:tagLst xmlns:a="http://schemas.openxmlformats.org/drawingml/2006/main" xmlns:r="http://schemas.openxmlformats.org/officeDocument/2006/relationships" xmlns:p="http://schemas.openxmlformats.org/presentationml/2006/main">
  <p:tag name="PA" val="v5.2.7"/>
</p:tagLst>
</file>

<file path=ppt/tags/tag3.xml><?xml version="1.0" encoding="utf-8"?>
<p:tagLst xmlns:a="http://schemas.openxmlformats.org/drawingml/2006/main" xmlns:r="http://schemas.openxmlformats.org/officeDocument/2006/relationships" xmlns:p="http://schemas.openxmlformats.org/presentationml/2006/main">
  <p:tag name="PA" val="v5.2.7"/>
</p:tagLst>
</file>

<file path=ppt/tags/tag30.xml><?xml version="1.0" encoding="utf-8"?>
<p:tagLst xmlns:a="http://schemas.openxmlformats.org/drawingml/2006/main" xmlns:r="http://schemas.openxmlformats.org/officeDocument/2006/relationships" xmlns:p="http://schemas.openxmlformats.org/presentationml/2006/main">
  <p:tag name="PA" val="v5.2.7"/>
</p:tagLst>
</file>

<file path=ppt/tags/tag31.xml><?xml version="1.0" encoding="utf-8"?>
<p:tagLst xmlns:a="http://schemas.openxmlformats.org/drawingml/2006/main" xmlns:r="http://schemas.openxmlformats.org/officeDocument/2006/relationships" xmlns:p="http://schemas.openxmlformats.org/presentationml/2006/main">
  <p:tag name="PA" val="v5.2.7"/>
</p:tagLst>
</file>

<file path=ppt/tags/tag32.xml><?xml version="1.0" encoding="utf-8"?>
<p:tagLst xmlns:a="http://schemas.openxmlformats.org/drawingml/2006/main" xmlns:r="http://schemas.openxmlformats.org/officeDocument/2006/relationships" xmlns:p="http://schemas.openxmlformats.org/presentationml/2006/main">
  <p:tag name="PA" val="v5.2.7"/>
</p:tagLst>
</file>

<file path=ppt/tags/tag33.xml><?xml version="1.0" encoding="utf-8"?>
<p:tagLst xmlns:a="http://schemas.openxmlformats.org/drawingml/2006/main" xmlns:r="http://schemas.openxmlformats.org/officeDocument/2006/relationships" xmlns:p="http://schemas.openxmlformats.org/presentationml/2006/main">
  <p:tag name="PA" val="v5.2.7"/>
</p:tagLst>
</file>

<file path=ppt/tags/tag34.xml><?xml version="1.0" encoding="utf-8"?>
<p:tagLst xmlns:a="http://schemas.openxmlformats.org/drawingml/2006/main" xmlns:r="http://schemas.openxmlformats.org/officeDocument/2006/relationships" xmlns:p="http://schemas.openxmlformats.org/presentationml/2006/main">
  <p:tag name="PA" val="v5.2.7"/>
</p:tagLst>
</file>

<file path=ppt/tags/tag35.xml><?xml version="1.0" encoding="utf-8"?>
<p:tagLst xmlns:a="http://schemas.openxmlformats.org/drawingml/2006/main" xmlns:r="http://schemas.openxmlformats.org/officeDocument/2006/relationships" xmlns:p="http://schemas.openxmlformats.org/presentationml/2006/main">
  <p:tag name="PA" val="v5.2.7"/>
</p:tagLst>
</file>

<file path=ppt/tags/tag36.xml><?xml version="1.0" encoding="utf-8"?>
<p:tagLst xmlns:a="http://schemas.openxmlformats.org/drawingml/2006/main" xmlns:r="http://schemas.openxmlformats.org/officeDocument/2006/relationships" xmlns:p="http://schemas.openxmlformats.org/presentationml/2006/main">
  <p:tag name="PA" val="v5.2.7"/>
</p:tagLst>
</file>

<file path=ppt/tags/tag37.xml><?xml version="1.0" encoding="utf-8"?>
<p:tagLst xmlns:a="http://schemas.openxmlformats.org/drawingml/2006/main" xmlns:r="http://schemas.openxmlformats.org/officeDocument/2006/relationships" xmlns:p="http://schemas.openxmlformats.org/presentationml/2006/main">
  <p:tag name="PA" val="v5.2.7"/>
</p:tagLst>
</file>

<file path=ppt/tags/tag38.xml><?xml version="1.0" encoding="utf-8"?>
<p:tagLst xmlns:a="http://schemas.openxmlformats.org/drawingml/2006/main" xmlns:r="http://schemas.openxmlformats.org/officeDocument/2006/relationships" xmlns:p="http://schemas.openxmlformats.org/presentationml/2006/main">
  <p:tag name="PA" val="v5.2.7"/>
</p:tagLst>
</file>

<file path=ppt/tags/tag39.xml><?xml version="1.0" encoding="utf-8"?>
<p:tagLst xmlns:a="http://schemas.openxmlformats.org/drawingml/2006/main" xmlns:r="http://schemas.openxmlformats.org/officeDocument/2006/relationships" xmlns:p="http://schemas.openxmlformats.org/presentationml/2006/main">
  <p:tag name="PA" val="v5.2.7"/>
</p:tagLst>
</file>

<file path=ppt/tags/tag4.xml><?xml version="1.0" encoding="utf-8"?>
<p:tagLst xmlns:a="http://schemas.openxmlformats.org/drawingml/2006/main" xmlns:r="http://schemas.openxmlformats.org/officeDocument/2006/relationships" xmlns:p="http://schemas.openxmlformats.org/presentationml/2006/main">
  <p:tag name="PA" val="v5.2.7"/>
</p:tagLst>
</file>

<file path=ppt/tags/tag40.xml><?xml version="1.0" encoding="utf-8"?>
<p:tagLst xmlns:a="http://schemas.openxmlformats.org/drawingml/2006/main" xmlns:r="http://schemas.openxmlformats.org/officeDocument/2006/relationships" xmlns:p="http://schemas.openxmlformats.org/presentationml/2006/main">
  <p:tag name="PA" val="v5.2.7"/>
</p:tagLst>
</file>

<file path=ppt/tags/tag41.xml><?xml version="1.0" encoding="utf-8"?>
<p:tagLst xmlns:a="http://schemas.openxmlformats.org/drawingml/2006/main" xmlns:r="http://schemas.openxmlformats.org/officeDocument/2006/relationships" xmlns:p="http://schemas.openxmlformats.org/presentationml/2006/main">
  <p:tag name="PA" val="v5.2.7"/>
</p:tagLst>
</file>

<file path=ppt/tags/tag42.xml><?xml version="1.0" encoding="utf-8"?>
<p:tagLst xmlns:a="http://schemas.openxmlformats.org/drawingml/2006/main" xmlns:r="http://schemas.openxmlformats.org/officeDocument/2006/relationships" xmlns:p="http://schemas.openxmlformats.org/presentationml/2006/main">
  <p:tag name="PA" val="v5.2.7"/>
</p:tagLst>
</file>

<file path=ppt/tags/tag43.xml><?xml version="1.0" encoding="utf-8"?>
<p:tagLst xmlns:a="http://schemas.openxmlformats.org/drawingml/2006/main" xmlns:r="http://schemas.openxmlformats.org/officeDocument/2006/relationships" xmlns:p="http://schemas.openxmlformats.org/presentationml/2006/main">
  <p:tag name="PA" val="v5.2.7"/>
</p:tagLst>
</file>

<file path=ppt/tags/tag44.xml><?xml version="1.0" encoding="utf-8"?>
<p:tagLst xmlns:a="http://schemas.openxmlformats.org/drawingml/2006/main" xmlns:r="http://schemas.openxmlformats.org/officeDocument/2006/relationships" xmlns:p="http://schemas.openxmlformats.org/presentationml/2006/main">
  <p:tag name="PA" val="v5.2.7"/>
</p:tagLst>
</file>

<file path=ppt/tags/tag45.xml><?xml version="1.0" encoding="utf-8"?>
<p:tagLst xmlns:a="http://schemas.openxmlformats.org/drawingml/2006/main" xmlns:r="http://schemas.openxmlformats.org/officeDocument/2006/relationships" xmlns:p="http://schemas.openxmlformats.org/presentationml/2006/main">
  <p:tag name="PA" val="v5.2.7"/>
</p:tagLst>
</file>

<file path=ppt/tags/tag46.xml><?xml version="1.0" encoding="utf-8"?>
<p:tagLst xmlns:a="http://schemas.openxmlformats.org/drawingml/2006/main" xmlns:r="http://schemas.openxmlformats.org/officeDocument/2006/relationships" xmlns:p="http://schemas.openxmlformats.org/presentationml/2006/main">
  <p:tag name="PA" val="v5.2.7"/>
</p:tagLst>
</file>

<file path=ppt/tags/tag47.xml><?xml version="1.0" encoding="utf-8"?>
<p:tagLst xmlns:a="http://schemas.openxmlformats.org/drawingml/2006/main" xmlns:r="http://schemas.openxmlformats.org/officeDocument/2006/relationships" xmlns:p="http://schemas.openxmlformats.org/presentationml/2006/main">
  <p:tag name="PA" val="v5.2.7"/>
</p:tagLst>
</file>

<file path=ppt/tags/tag48.xml><?xml version="1.0" encoding="utf-8"?>
<p:tagLst xmlns:a="http://schemas.openxmlformats.org/drawingml/2006/main" xmlns:r="http://schemas.openxmlformats.org/officeDocument/2006/relationships" xmlns:p="http://schemas.openxmlformats.org/presentationml/2006/main">
  <p:tag name="PA" val="v5.2.7"/>
</p:tagLst>
</file>

<file path=ppt/tags/tag49.xml><?xml version="1.0" encoding="utf-8"?>
<p:tagLst xmlns:a="http://schemas.openxmlformats.org/drawingml/2006/main" xmlns:r="http://schemas.openxmlformats.org/officeDocument/2006/relationships" xmlns:p="http://schemas.openxmlformats.org/presentationml/2006/main">
  <p:tag name="PA" val="v5.2.7"/>
</p:tagLst>
</file>

<file path=ppt/tags/tag5.xml><?xml version="1.0" encoding="utf-8"?>
<p:tagLst xmlns:a="http://schemas.openxmlformats.org/drawingml/2006/main" xmlns:r="http://schemas.openxmlformats.org/officeDocument/2006/relationships" xmlns:p="http://schemas.openxmlformats.org/presentationml/2006/main">
  <p:tag name="PA" val="v5.2.7"/>
</p:tagLst>
</file>

<file path=ppt/tags/tag50.xml><?xml version="1.0" encoding="utf-8"?>
<p:tagLst xmlns:a="http://schemas.openxmlformats.org/drawingml/2006/main" xmlns:r="http://schemas.openxmlformats.org/officeDocument/2006/relationships" xmlns:p="http://schemas.openxmlformats.org/presentationml/2006/main">
  <p:tag name="PA" val="v5.2.7"/>
</p:tagLst>
</file>

<file path=ppt/tags/tag51.xml><?xml version="1.0" encoding="utf-8"?>
<p:tagLst xmlns:a="http://schemas.openxmlformats.org/drawingml/2006/main" xmlns:r="http://schemas.openxmlformats.org/officeDocument/2006/relationships" xmlns:p="http://schemas.openxmlformats.org/presentationml/2006/main">
  <p:tag name="PA" val="v5.2.7"/>
</p:tagLst>
</file>

<file path=ppt/tags/tag52.xml><?xml version="1.0" encoding="utf-8"?>
<p:tagLst xmlns:a="http://schemas.openxmlformats.org/drawingml/2006/main" xmlns:r="http://schemas.openxmlformats.org/officeDocument/2006/relationships" xmlns:p="http://schemas.openxmlformats.org/presentationml/2006/main">
  <p:tag name="PA" val="v5.2.7"/>
</p:tagLst>
</file>

<file path=ppt/tags/tag53.xml><?xml version="1.0" encoding="utf-8"?>
<p:tagLst xmlns:a="http://schemas.openxmlformats.org/drawingml/2006/main" xmlns:r="http://schemas.openxmlformats.org/officeDocument/2006/relationships" xmlns:p="http://schemas.openxmlformats.org/presentationml/2006/main">
  <p:tag name="PA" val="v5.2.7"/>
</p:tagLst>
</file>

<file path=ppt/tags/tag54.xml><?xml version="1.0" encoding="utf-8"?>
<p:tagLst xmlns:a="http://schemas.openxmlformats.org/drawingml/2006/main" xmlns:r="http://schemas.openxmlformats.org/officeDocument/2006/relationships" xmlns:p="http://schemas.openxmlformats.org/presentationml/2006/main">
  <p:tag name="PA" val="v5.2.7"/>
</p:tagLst>
</file>

<file path=ppt/tags/tag55.xml><?xml version="1.0" encoding="utf-8"?>
<p:tagLst xmlns:a="http://schemas.openxmlformats.org/drawingml/2006/main" xmlns:r="http://schemas.openxmlformats.org/officeDocument/2006/relationships" xmlns:p="http://schemas.openxmlformats.org/presentationml/2006/main">
  <p:tag name="PA" val="v5.2.7"/>
</p:tagLst>
</file>

<file path=ppt/tags/tag56.xml><?xml version="1.0" encoding="utf-8"?>
<p:tagLst xmlns:a="http://schemas.openxmlformats.org/drawingml/2006/main" xmlns:r="http://schemas.openxmlformats.org/officeDocument/2006/relationships" xmlns:p="http://schemas.openxmlformats.org/presentationml/2006/main">
  <p:tag name="PA" val="v5.2.7"/>
</p:tagLst>
</file>

<file path=ppt/tags/tag57.xml><?xml version="1.0" encoding="utf-8"?>
<p:tagLst xmlns:a="http://schemas.openxmlformats.org/drawingml/2006/main" xmlns:r="http://schemas.openxmlformats.org/officeDocument/2006/relationships" xmlns:p="http://schemas.openxmlformats.org/presentationml/2006/main">
  <p:tag name="PA" val="v5.2.7"/>
</p:tagLst>
</file>

<file path=ppt/tags/tag58.xml><?xml version="1.0" encoding="utf-8"?>
<p:tagLst xmlns:a="http://schemas.openxmlformats.org/drawingml/2006/main" xmlns:r="http://schemas.openxmlformats.org/officeDocument/2006/relationships" xmlns:p="http://schemas.openxmlformats.org/presentationml/2006/main">
  <p:tag name="PA" val="v5.2.7"/>
</p:tagLst>
</file>

<file path=ppt/tags/tag59.xml><?xml version="1.0" encoding="utf-8"?>
<p:tagLst xmlns:a="http://schemas.openxmlformats.org/drawingml/2006/main" xmlns:r="http://schemas.openxmlformats.org/officeDocument/2006/relationships" xmlns:p="http://schemas.openxmlformats.org/presentationml/2006/main">
  <p:tag name="PA" val="v5.2.7"/>
</p:tagLst>
</file>

<file path=ppt/tags/tag6.xml><?xml version="1.0" encoding="utf-8"?>
<p:tagLst xmlns:a="http://schemas.openxmlformats.org/drawingml/2006/main" xmlns:r="http://schemas.openxmlformats.org/officeDocument/2006/relationships" xmlns:p="http://schemas.openxmlformats.org/presentationml/2006/main">
  <p:tag name="PA" val="v5.2.7"/>
</p:tagLst>
</file>

<file path=ppt/tags/tag60.xml><?xml version="1.0" encoding="utf-8"?>
<p:tagLst xmlns:a="http://schemas.openxmlformats.org/drawingml/2006/main" xmlns:r="http://schemas.openxmlformats.org/officeDocument/2006/relationships" xmlns:p="http://schemas.openxmlformats.org/presentationml/2006/main">
  <p:tag name="PA" val="v5.2.7"/>
</p:tagLst>
</file>

<file path=ppt/tags/tag61.xml><?xml version="1.0" encoding="utf-8"?>
<p:tagLst xmlns:a="http://schemas.openxmlformats.org/drawingml/2006/main" xmlns:r="http://schemas.openxmlformats.org/officeDocument/2006/relationships" xmlns:p="http://schemas.openxmlformats.org/presentationml/2006/main">
  <p:tag name="PA" val="v5.2.7"/>
</p:tagLst>
</file>

<file path=ppt/tags/tag62.xml><?xml version="1.0" encoding="utf-8"?>
<p:tagLst xmlns:a="http://schemas.openxmlformats.org/drawingml/2006/main" xmlns:r="http://schemas.openxmlformats.org/officeDocument/2006/relationships" xmlns:p="http://schemas.openxmlformats.org/presentationml/2006/main">
  <p:tag name="PA" val="v5.2.7"/>
</p:tagLst>
</file>

<file path=ppt/tags/tag63.xml><?xml version="1.0" encoding="utf-8"?>
<p:tagLst xmlns:a="http://schemas.openxmlformats.org/drawingml/2006/main" xmlns:r="http://schemas.openxmlformats.org/officeDocument/2006/relationships" xmlns:p="http://schemas.openxmlformats.org/presentationml/2006/main">
  <p:tag name="PA" val="v5.2.7"/>
</p:tagLst>
</file>

<file path=ppt/tags/tag64.xml><?xml version="1.0" encoding="utf-8"?>
<p:tagLst xmlns:a="http://schemas.openxmlformats.org/drawingml/2006/main" xmlns:r="http://schemas.openxmlformats.org/officeDocument/2006/relationships" xmlns:p="http://schemas.openxmlformats.org/presentationml/2006/main">
  <p:tag name="PA" val="v5.2.7"/>
</p:tagLst>
</file>

<file path=ppt/tags/tag65.xml><?xml version="1.0" encoding="utf-8"?>
<p:tagLst xmlns:a="http://schemas.openxmlformats.org/drawingml/2006/main" xmlns:r="http://schemas.openxmlformats.org/officeDocument/2006/relationships" xmlns:p="http://schemas.openxmlformats.org/presentationml/2006/main">
  <p:tag name="PA" val="v5.2.7"/>
</p:tagLst>
</file>

<file path=ppt/tags/tag66.xml><?xml version="1.0" encoding="utf-8"?>
<p:tagLst xmlns:a="http://schemas.openxmlformats.org/drawingml/2006/main" xmlns:r="http://schemas.openxmlformats.org/officeDocument/2006/relationships" xmlns:p="http://schemas.openxmlformats.org/presentationml/2006/main">
  <p:tag name="PA" val="v5.2.7"/>
</p:tagLst>
</file>

<file path=ppt/tags/tag67.xml><?xml version="1.0" encoding="utf-8"?>
<p:tagLst xmlns:a="http://schemas.openxmlformats.org/drawingml/2006/main" xmlns:r="http://schemas.openxmlformats.org/officeDocument/2006/relationships" xmlns:p="http://schemas.openxmlformats.org/presentationml/2006/main">
  <p:tag name="PA" val="v5.2.7"/>
</p:tagLst>
</file>

<file path=ppt/tags/tag68.xml><?xml version="1.0" encoding="utf-8"?>
<p:tagLst xmlns:a="http://schemas.openxmlformats.org/drawingml/2006/main" xmlns:r="http://schemas.openxmlformats.org/officeDocument/2006/relationships" xmlns:p="http://schemas.openxmlformats.org/presentationml/2006/main">
  <p:tag name="PA" val="v5.2.7"/>
</p:tagLst>
</file>

<file path=ppt/tags/tag69.xml><?xml version="1.0" encoding="utf-8"?>
<p:tagLst xmlns:a="http://schemas.openxmlformats.org/drawingml/2006/main" xmlns:r="http://schemas.openxmlformats.org/officeDocument/2006/relationships" xmlns:p="http://schemas.openxmlformats.org/presentationml/2006/main">
  <p:tag name="PA" val="v5.2.7"/>
</p:tagLst>
</file>

<file path=ppt/tags/tag7.xml><?xml version="1.0" encoding="utf-8"?>
<p:tagLst xmlns:a="http://schemas.openxmlformats.org/drawingml/2006/main" xmlns:r="http://schemas.openxmlformats.org/officeDocument/2006/relationships" xmlns:p="http://schemas.openxmlformats.org/presentationml/2006/main">
  <p:tag name="PA" val="v5.2.7"/>
</p:tagLst>
</file>

<file path=ppt/tags/tag70.xml><?xml version="1.0" encoding="utf-8"?>
<p:tagLst xmlns:a="http://schemas.openxmlformats.org/drawingml/2006/main" xmlns:r="http://schemas.openxmlformats.org/officeDocument/2006/relationships" xmlns:p="http://schemas.openxmlformats.org/presentationml/2006/main">
  <p:tag name="PA" val="v5.2.7"/>
</p:tagLst>
</file>

<file path=ppt/tags/tag71.xml><?xml version="1.0" encoding="utf-8"?>
<p:tagLst xmlns:a="http://schemas.openxmlformats.org/drawingml/2006/main" xmlns:r="http://schemas.openxmlformats.org/officeDocument/2006/relationships" xmlns:p="http://schemas.openxmlformats.org/presentationml/2006/main">
  <p:tag name="PA" val="v5.2.7"/>
</p:tagLst>
</file>

<file path=ppt/tags/tag72.xml><?xml version="1.0" encoding="utf-8"?>
<p:tagLst xmlns:a="http://schemas.openxmlformats.org/drawingml/2006/main" xmlns:r="http://schemas.openxmlformats.org/officeDocument/2006/relationships" xmlns:p="http://schemas.openxmlformats.org/presentationml/2006/main">
  <p:tag name="PA" val="v5.2.7"/>
</p:tagLst>
</file>

<file path=ppt/tags/tag73.xml><?xml version="1.0" encoding="utf-8"?>
<p:tagLst xmlns:a="http://schemas.openxmlformats.org/drawingml/2006/main" xmlns:r="http://schemas.openxmlformats.org/officeDocument/2006/relationships" xmlns:p="http://schemas.openxmlformats.org/presentationml/2006/main">
  <p:tag name="PA" val="v5.2.7"/>
</p:tagLst>
</file>

<file path=ppt/tags/tag74.xml><?xml version="1.0" encoding="utf-8"?>
<p:tagLst xmlns:a="http://schemas.openxmlformats.org/drawingml/2006/main" xmlns:r="http://schemas.openxmlformats.org/officeDocument/2006/relationships" xmlns:p="http://schemas.openxmlformats.org/presentationml/2006/main">
  <p:tag name="PA" val="v5.2.7"/>
</p:tagLst>
</file>

<file path=ppt/tags/tag75.xml><?xml version="1.0" encoding="utf-8"?>
<p:tagLst xmlns:a="http://schemas.openxmlformats.org/drawingml/2006/main" xmlns:r="http://schemas.openxmlformats.org/officeDocument/2006/relationships" xmlns:p="http://schemas.openxmlformats.org/presentationml/2006/main">
  <p:tag name="PA" val="v5.2.7"/>
</p:tagLst>
</file>

<file path=ppt/tags/tag76.xml><?xml version="1.0" encoding="utf-8"?>
<p:tagLst xmlns:a="http://schemas.openxmlformats.org/drawingml/2006/main" xmlns:r="http://schemas.openxmlformats.org/officeDocument/2006/relationships" xmlns:p="http://schemas.openxmlformats.org/presentationml/2006/main">
  <p:tag name="PA" val="v5.2.7"/>
</p:tagLst>
</file>

<file path=ppt/tags/tag77.xml><?xml version="1.0" encoding="utf-8"?>
<p:tagLst xmlns:a="http://schemas.openxmlformats.org/drawingml/2006/main" xmlns:r="http://schemas.openxmlformats.org/officeDocument/2006/relationships" xmlns:p="http://schemas.openxmlformats.org/presentationml/2006/main">
  <p:tag name="PA" val="v5.2.7"/>
</p:tagLst>
</file>

<file path=ppt/tags/tag78.xml><?xml version="1.0" encoding="utf-8"?>
<p:tagLst xmlns:a="http://schemas.openxmlformats.org/drawingml/2006/main" xmlns:r="http://schemas.openxmlformats.org/officeDocument/2006/relationships" xmlns:p="http://schemas.openxmlformats.org/presentationml/2006/main">
  <p:tag name="PA" val="v5.2.7"/>
</p:tagLst>
</file>

<file path=ppt/tags/tag79.xml><?xml version="1.0" encoding="utf-8"?>
<p:tagLst xmlns:a="http://schemas.openxmlformats.org/drawingml/2006/main" xmlns:r="http://schemas.openxmlformats.org/officeDocument/2006/relationships" xmlns:p="http://schemas.openxmlformats.org/presentationml/2006/main">
  <p:tag name="PA" val="v5.2.7"/>
</p:tagLst>
</file>

<file path=ppt/tags/tag8.xml><?xml version="1.0" encoding="utf-8"?>
<p:tagLst xmlns:a="http://schemas.openxmlformats.org/drawingml/2006/main" xmlns:r="http://schemas.openxmlformats.org/officeDocument/2006/relationships" xmlns:p="http://schemas.openxmlformats.org/presentationml/2006/main">
  <p:tag name="PA" val="v5.2.7"/>
</p:tagLst>
</file>

<file path=ppt/tags/tag80.xml><?xml version="1.0" encoding="utf-8"?>
<p:tagLst xmlns:a="http://schemas.openxmlformats.org/drawingml/2006/main" xmlns:r="http://schemas.openxmlformats.org/officeDocument/2006/relationships" xmlns:p="http://schemas.openxmlformats.org/presentationml/2006/main">
  <p:tag name="PA" val="v5.2.7"/>
</p:tagLst>
</file>

<file path=ppt/tags/tag81.xml><?xml version="1.0" encoding="utf-8"?>
<p:tagLst xmlns:a="http://schemas.openxmlformats.org/drawingml/2006/main" xmlns:r="http://schemas.openxmlformats.org/officeDocument/2006/relationships" xmlns:p="http://schemas.openxmlformats.org/presentationml/2006/main">
  <p:tag name="PA" val="v5.2.7"/>
</p:tagLst>
</file>

<file path=ppt/tags/tag82.xml><?xml version="1.0" encoding="utf-8"?>
<p:tagLst xmlns:a="http://schemas.openxmlformats.org/drawingml/2006/main" xmlns:r="http://schemas.openxmlformats.org/officeDocument/2006/relationships" xmlns:p="http://schemas.openxmlformats.org/presentationml/2006/main">
  <p:tag name="PA" val="v5.2.7"/>
</p:tagLst>
</file>

<file path=ppt/tags/tag83.xml><?xml version="1.0" encoding="utf-8"?>
<p:tagLst xmlns:a="http://schemas.openxmlformats.org/drawingml/2006/main" xmlns:r="http://schemas.openxmlformats.org/officeDocument/2006/relationships" xmlns:p="http://schemas.openxmlformats.org/presentationml/2006/main">
  <p:tag name="PA" val="v5.2.7"/>
</p:tagLst>
</file>

<file path=ppt/tags/tag84.xml><?xml version="1.0" encoding="utf-8"?>
<p:tagLst xmlns:a="http://schemas.openxmlformats.org/drawingml/2006/main" xmlns:r="http://schemas.openxmlformats.org/officeDocument/2006/relationships" xmlns:p="http://schemas.openxmlformats.org/presentationml/2006/main">
  <p:tag name="PA" val="v5.2.7"/>
</p:tagLst>
</file>

<file path=ppt/tags/tag85.xml><?xml version="1.0" encoding="utf-8"?>
<p:tagLst xmlns:a="http://schemas.openxmlformats.org/drawingml/2006/main" xmlns:r="http://schemas.openxmlformats.org/officeDocument/2006/relationships" xmlns:p="http://schemas.openxmlformats.org/presentationml/2006/main">
  <p:tag name="PA" val="v5.2.7"/>
</p:tagLst>
</file>

<file path=ppt/tags/tag86.xml><?xml version="1.0" encoding="utf-8"?>
<p:tagLst xmlns:a="http://schemas.openxmlformats.org/drawingml/2006/main" xmlns:r="http://schemas.openxmlformats.org/officeDocument/2006/relationships" xmlns:p="http://schemas.openxmlformats.org/presentationml/2006/main">
  <p:tag name="PA" val="v5.2.7"/>
</p:tagLst>
</file>

<file path=ppt/tags/tag87.xml><?xml version="1.0" encoding="utf-8"?>
<p:tagLst xmlns:a="http://schemas.openxmlformats.org/drawingml/2006/main" xmlns:r="http://schemas.openxmlformats.org/officeDocument/2006/relationships" xmlns:p="http://schemas.openxmlformats.org/presentationml/2006/main">
  <p:tag name="PA" val="v5.2.7"/>
</p:tagLst>
</file>

<file path=ppt/tags/tag88.xml><?xml version="1.0" encoding="utf-8"?>
<p:tagLst xmlns:a="http://schemas.openxmlformats.org/drawingml/2006/main" xmlns:r="http://schemas.openxmlformats.org/officeDocument/2006/relationships" xmlns:p="http://schemas.openxmlformats.org/presentationml/2006/main">
  <p:tag name="PA" val="v5.2.7"/>
</p:tagLst>
</file>

<file path=ppt/tags/tag89.xml><?xml version="1.0" encoding="utf-8"?>
<p:tagLst xmlns:a="http://schemas.openxmlformats.org/drawingml/2006/main" xmlns:r="http://schemas.openxmlformats.org/officeDocument/2006/relationships" xmlns:p="http://schemas.openxmlformats.org/presentationml/2006/main">
  <p:tag name="PA" val="v5.2.7"/>
</p:tagLst>
</file>

<file path=ppt/tags/tag9.xml><?xml version="1.0" encoding="utf-8"?>
<p:tagLst xmlns:a="http://schemas.openxmlformats.org/drawingml/2006/main" xmlns:r="http://schemas.openxmlformats.org/officeDocument/2006/relationships" xmlns:p="http://schemas.openxmlformats.org/presentationml/2006/main">
  <p:tag name="PA" val="v5.2.7"/>
</p:tagLst>
</file>

<file path=ppt/tags/tag90.xml><?xml version="1.0" encoding="utf-8"?>
<p:tagLst xmlns:a="http://schemas.openxmlformats.org/drawingml/2006/main" xmlns:r="http://schemas.openxmlformats.org/officeDocument/2006/relationships" xmlns:p="http://schemas.openxmlformats.org/presentationml/2006/main">
  <p:tag name="PA" val="v5.2.7"/>
</p:tagLst>
</file>

<file path=ppt/tags/tag91.xml><?xml version="1.0" encoding="utf-8"?>
<p:tagLst xmlns:a="http://schemas.openxmlformats.org/drawingml/2006/main" xmlns:r="http://schemas.openxmlformats.org/officeDocument/2006/relationships" xmlns:p="http://schemas.openxmlformats.org/presentationml/2006/main">
  <p:tag name="PA" val="v5.2.7"/>
</p:tagLst>
</file>

<file path=ppt/tags/tag92.xml><?xml version="1.0" encoding="utf-8"?>
<p:tagLst xmlns:a="http://schemas.openxmlformats.org/drawingml/2006/main" xmlns:r="http://schemas.openxmlformats.org/officeDocument/2006/relationships" xmlns:p="http://schemas.openxmlformats.org/presentationml/2006/main">
  <p:tag name="PA" val="v5.2.7"/>
</p:tagLst>
</file>

<file path=ppt/tags/tag93.xml><?xml version="1.0" encoding="utf-8"?>
<p:tagLst xmlns:a="http://schemas.openxmlformats.org/drawingml/2006/main" xmlns:r="http://schemas.openxmlformats.org/officeDocument/2006/relationships" xmlns:p="http://schemas.openxmlformats.org/presentationml/2006/main">
  <p:tag name="PA" val="v5.2.7"/>
</p:tagLst>
</file>

<file path=ppt/tags/tag94.xml><?xml version="1.0" encoding="utf-8"?>
<p:tagLst xmlns:a="http://schemas.openxmlformats.org/drawingml/2006/main" xmlns:r="http://schemas.openxmlformats.org/officeDocument/2006/relationships" xmlns:p="http://schemas.openxmlformats.org/presentationml/2006/main">
  <p:tag name="PA" val="v5.2.7"/>
</p:tagLst>
</file>

<file path=ppt/tags/tag95.xml><?xml version="1.0" encoding="utf-8"?>
<p:tagLst xmlns:a="http://schemas.openxmlformats.org/drawingml/2006/main" xmlns:r="http://schemas.openxmlformats.org/officeDocument/2006/relationships" xmlns:p="http://schemas.openxmlformats.org/presentationml/2006/main">
  <p:tag name="PA" val="v5.2.7"/>
</p:tagLst>
</file>

<file path=ppt/tags/tag96.xml><?xml version="1.0" encoding="utf-8"?>
<p:tagLst xmlns:a="http://schemas.openxmlformats.org/drawingml/2006/main" xmlns:r="http://schemas.openxmlformats.org/officeDocument/2006/relationships" xmlns:p="http://schemas.openxmlformats.org/presentationml/2006/main">
  <p:tag name="PA" val="v5.2.7"/>
</p:tagLst>
</file>

<file path=ppt/tags/tag97.xml><?xml version="1.0" encoding="utf-8"?>
<p:tagLst xmlns:a="http://schemas.openxmlformats.org/drawingml/2006/main" xmlns:r="http://schemas.openxmlformats.org/officeDocument/2006/relationships" xmlns:p="http://schemas.openxmlformats.org/presentationml/2006/main">
  <p:tag name="PA" val="v5.2.7"/>
</p:tagLst>
</file>

<file path=ppt/tags/tag98.xml><?xml version="1.0" encoding="utf-8"?>
<p:tagLst xmlns:a="http://schemas.openxmlformats.org/drawingml/2006/main" xmlns:r="http://schemas.openxmlformats.org/officeDocument/2006/relationships" xmlns:p="http://schemas.openxmlformats.org/presentationml/2006/main">
  <p:tag name="PA" val="v5.2.7"/>
</p:tagLst>
</file>

<file path=ppt/tags/tag99.xml><?xml version="1.0" encoding="utf-8"?>
<p:tagLst xmlns:a="http://schemas.openxmlformats.org/drawingml/2006/main" xmlns:r="http://schemas.openxmlformats.org/officeDocument/2006/relationships" xmlns:p="http://schemas.openxmlformats.org/presentationml/2006/main">
  <p:tag name="PA" val="v5.2.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2736</Words>
  <Application>Microsoft Office PowerPoint</Application>
  <PresentationFormat>Widescreen</PresentationFormat>
  <Paragraphs>176</Paragraphs>
  <Slides>26</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等线</vt:lpstr>
      <vt:lpstr>等线 Light</vt:lpstr>
      <vt:lpstr>微软雅黑</vt:lpstr>
      <vt:lpstr>字魂36号-正文宋楷</vt:lpstr>
      <vt:lpstr>思源黑体 CN Bold</vt:lpstr>
      <vt:lpstr>思源黑体 CN Heavy</vt:lpstr>
      <vt:lpstr>思源黑体 CN Light</vt:lpstr>
      <vt:lpstr>思源黑体 CN Medium</vt:lpstr>
      <vt:lpstr>Arial</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snow_</dc:creator>
  <cp:lastModifiedBy>Vu Thanh Trung</cp:lastModifiedBy>
  <cp:revision>14</cp:revision>
  <dcterms:created xsi:type="dcterms:W3CDTF">2019-08-27T12:38:07Z</dcterms:created>
  <dcterms:modified xsi:type="dcterms:W3CDTF">2021-07-31T05:05:46Z</dcterms:modified>
</cp:coreProperties>
</file>

<file path=docProps/thumbnail.jpeg>
</file>